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style4.xml" ContentType="application/vnd.ms-office.chartstyle+xml"/>
  <Override PartName="/ppt/charts/colors4.xml" ContentType="application/vnd.ms-office.chartcolorstyle+xml"/>
  <Override PartName="/ppt/charts/chart12.xml" ContentType="application/vnd.openxmlformats-officedocument.drawingml.chart+xml"/>
  <Override PartName="/ppt/charts/style5.xml" ContentType="application/vnd.ms-office.chartstyle+xml"/>
  <Override PartName="/ppt/charts/colors5.xml" ContentType="application/vnd.ms-office.chartcolorstyle+xml"/>
  <Override PartName="/ppt/charts/chart13.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charts/chart14.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notesSlides/notesSlide5.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notesSlides/notesSlide6.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2" r:id="rId2"/>
    <p:sldMasterId id="2147483648" r:id="rId3"/>
    <p:sldMasterId id="2147483674" r:id="rId4"/>
  </p:sldMasterIdLst>
  <p:notesMasterIdLst>
    <p:notesMasterId r:id="rId32"/>
  </p:notesMasterIdLst>
  <p:handoutMasterIdLst>
    <p:handoutMasterId r:id="rId33"/>
  </p:handoutMasterIdLst>
  <p:sldIdLst>
    <p:sldId id="1007" r:id="rId5"/>
    <p:sldId id="881" r:id="rId6"/>
    <p:sldId id="1008" r:id="rId7"/>
    <p:sldId id="1025" r:id="rId8"/>
    <p:sldId id="1042" r:id="rId9"/>
    <p:sldId id="283" r:id="rId10"/>
    <p:sldId id="1010" r:id="rId11"/>
    <p:sldId id="1024" r:id="rId12"/>
    <p:sldId id="1037" r:id="rId13"/>
    <p:sldId id="956" r:id="rId14"/>
    <p:sldId id="1001" r:id="rId15"/>
    <p:sldId id="940" r:id="rId16"/>
    <p:sldId id="992" r:id="rId17"/>
    <p:sldId id="1040" r:id="rId18"/>
    <p:sldId id="1031" r:id="rId19"/>
    <p:sldId id="1030" r:id="rId20"/>
    <p:sldId id="1033" r:id="rId21"/>
    <p:sldId id="997" r:id="rId22"/>
    <p:sldId id="1032" r:id="rId23"/>
    <p:sldId id="1014" r:id="rId24"/>
    <p:sldId id="1015" r:id="rId25"/>
    <p:sldId id="1016" r:id="rId26"/>
    <p:sldId id="1034" r:id="rId27"/>
    <p:sldId id="1004" r:id="rId28"/>
    <p:sldId id="1035" r:id="rId29"/>
    <p:sldId id="1003" r:id="rId30"/>
    <p:sldId id="104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373C"/>
    <a:srgbClr val="006CA0"/>
    <a:srgbClr val="002A53"/>
    <a:srgbClr val="003057"/>
    <a:srgbClr val="717171"/>
    <a:srgbClr val="0098DC"/>
    <a:srgbClr val="003366"/>
    <a:srgbClr val="0068CE"/>
    <a:srgbClr val="0098D8"/>
    <a:srgbClr val="888B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93" autoAdjust="0"/>
    <p:restoredTop sz="94660"/>
  </p:normalViewPr>
  <p:slideViewPr>
    <p:cSldViewPr snapToGrid="0">
      <p:cViewPr varScale="1">
        <p:scale>
          <a:sx n="105" d="100"/>
          <a:sy n="105" d="100"/>
        </p:scale>
        <p:origin x="924" y="108"/>
      </p:cViewPr>
      <p:guideLst/>
    </p:cSldViewPr>
  </p:slid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5.xml"/><Relationship Id="rId1" Type="http://schemas.microsoft.com/office/2011/relationships/chartStyle" Target="style5.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9.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7.xml"/><Relationship Id="rId1" Type="http://schemas.microsoft.com/office/2011/relationships/chartStyle" Target="style7.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637584182282053E-2"/>
          <c:y val="0.12719758944959927"/>
          <c:w val="0.44088883757641356"/>
          <c:h val="0.70044899972529473"/>
        </c:manualLayout>
      </c:layout>
      <c:doughnutChart>
        <c:varyColors val="1"/>
        <c:ser>
          <c:idx val="0"/>
          <c:order val="0"/>
          <c:tx>
            <c:strRef>
              <c:f>Sheet1!$A$2</c:f>
              <c:strCache>
                <c:ptCount val="1"/>
              </c:strCache>
            </c:strRef>
          </c:tx>
          <c:spPr>
            <a:solidFill>
              <a:srgbClr val="0085CA"/>
            </a:solidFill>
            <a:ln w="12700" cap="flat">
              <a:noFill/>
              <a:miter lim="400000"/>
            </a:ln>
            <a:effectLst/>
          </c:spPr>
          <c:dPt>
            <c:idx val="0"/>
            <c:bubble3D val="0"/>
            <c:spPr>
              <a:solidFill>
                <a:schemeClr val="tx2"/>
              </a:solidFill>
              <a:ln w="12700" cap="flat">
                <a:noFill/>
                <a:miter lim="400000"/>
              </a:ln>
              <a:effectLst/>
            </c:spPr>
            <c:extLst>
              <c:ext xmlns:c16="http://schemas.microsoft.com/office/drawing/2014/chart" uri="{C3380CC4-5D6E-409C-BE32-E72D297353CC}">
                <c16:uniqueId val="{00000000-E332-4984-971C-F0741FD2F0EA}"/>
              </c:ext>
            </c:extLst>
          </c:dPt>
          <c:dPt>
            <c:idx val="1"/>
            <c:bubble3D val="0"/>
            <c:spPr>
              <a:solidFill>
                <a:srgbClr val="A6A6A6"/>
              </a:solidFill>
              <a:ln w="12700" cap="flat">
                <a:noFill/>
                <a:miter lim="400000"/>
              </a:ln>
              <a:effectLst/>
            </c:spPr>
            <c:extLst>
              <c:ext xmlns:c16="http://schemas.microsoft.com/office/drawing/2014/chart" uri="{C3380CC4-5D6E-409C-BE32-E72D297353CC}">
                <c16:uniqueId val="{00000002-E332-4984-971C-F0741FD2F0EA}"/>
              </c:ext>
            </c:extLst>
          </c:dPt>
          <c:dPt>
            <c:idx val="2"/>
            <c:bubble3D val="0"/>
            <c:spPr>
              <a:solidFill>
                <a:srgbClr val="0083C0"/>
              </a:solidFill>
              <a:ln w="12700" cap="flat">
                <a:noFill/>
                <a:miter lim="400000"/>
              </a:ln>
              <a:effectLst/>
            </c:spPr>
            <c:extLst>
              <c:ext xmlns:c16="http://schemas.microsoft.com/office/drawing/2014/chart" uri="{C3380CC4-5D6E-409C-BE32-E72D297353CC}">
                <c16:uniqueId val="{00000004-E332-4984-971C-F0741FD2F0EA}"/>
              </c:ext>
            </c:extLst>
          </c:dPt>
          <c:dPt>
            <c:idx val="3"/>
            <c:bubble3D val="0"/>
            <c:spPr>
              <a:solidFill>
                <a:srgbClr val="003057"/>
              </a:solidFill>
              <a:ln w="12700" cap="flat">
                <a:noFill/>
                <a:miter lim="400000"/>
              </a:ln>
              <a:effectLst/>
            </c:spPr>
            <c:extLst>
              <c:ext xmlns:c16="http://schemas.microsoft.com/office/drawing/2014/chart" uri="{C3380CC4-5D6E-409C-BE32-E72D297353CC}">
                <c16:uniqueId val="{00000006-E332-4984-971C-F0741FD2F0EA}"/>
              </c:ext>
            </c:extLst>
          </c:dPt>
          <c:dPt>
            <c:idx val="4"/>
            <c:bubble3D val="0"/>
            <c:spPr>
              <a:solidFill>
                <a:srgbClr val="00B0F0"/>
              </a:solidFill>
              <a:ln w="12700" cap="flat">
                <a:noFill/>
                <a:miter lim="400000"/>
              </a:ln>
              <a:effectLst/>
            </c:spPr>
            <c:extLst>
              <c:ext xmlns:c16="http://schemas.microsoft.com/office/drawing/2014/chart" uri="{C3380CC4-5D6E-409C-BE32-E72D297353CC}">
                <c16:uniqueId val="{00000008-E332-4984-971C-F0741FD2F0EA}"/>
              </c:ext>
            </c:extLst>
          </c:dPt>
          <c:dLbls>
            <c:dLbl>
              <c:idx val="0"/>
              <c:delete val="1"/>
              <c:extLst>
                <c:ext xmlns:c15="http://schemas.microsoft.com/office/drawing/2012/chart" uri="{CE6537A1-D6FC-4f65-9D91-7224C49458BB}"/>
                <c:ext xmlns:c16="http://schemas.microsoft.com/office/drawing/2014/chart" uri="{C3380CC4-5D6E-409C-BE32-E72D297353CC}">
                  <c16:uniqueId val="{00000000-E332-4984-971C-F0741FD2F0EA}"/>
                </c:ext>
              </c:extLst>
            </c:dLbl>
            <c:dLbl>
              <c:idx val="1"/>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2-E332-4984-971C-F0741FD2F0EA}"/>
                </c:ext>
              </c:extLst>
            </c:dLbl>
            <c:dLbl>
              <c:idx val="2"/>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4-E332-4984-971C-F0741FD2F0EA}"/>
                </c:ext>
              </c:extLst>
            </c:dLbl>
            <c:dLbl>
              <c:idx val="3"/>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6-E332-4984-971C-F0741FD2F0EA}"/>
                </c:ext>
              </c:extLst>
            </c:dLbl>
            <c:dLbl>
              <c:idx val="4"/>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8-E332-4984-971C-F0741FD2F0EA}"/>
                </c:ext>
              </c:extLst>
            </c:dLbl>
            <c:numFmt formatCode="0%" sourceLinked="0"/>
            <c:spPr>
              <a:noFill/>
              <a:ln>
                <a:noFill/>
              </a:ln>
              <a:effectLst/>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Sheet1!$B$1:$G$1</c:f>
              <c:strCache>
                <c:ptCount val="5"/>
                <c:pt idx="0">
                  <c:v>Distribution</c:v>
                </c:pt>
                <c:pt idx="1">
                  <c:v>OEM</c:v>
                </c:pt>
                <c:pt idx="2">
                  <c:v>Network &amp; Cloud</c:v>
                </c:pt>
                <c:pt idx="3">
                  <c:v>Industrial/EV</c:v>
                </c:pt>
                <c:pt idx="4">
                  <c:v>Military &amp; Aerospace</c:v>
                </c:pt>
              </c:strCache>
            </c:strRef>
          </c:cat>
          <c:val>
            <c:numRef>
              <c:f>Sheet1!$B$2:$G$2</c:f>
              <c:numCache>
                <c:formatCode>General</c:formatCode>
                <c:ptCount val="6"/>
                <c:pt idx="0">
                  <c:v>0.32</c:v>
                </c:pt>
                <c:pt idx="2">
                  <c:v>0.36</c:v>
                </c:pt>
                <c:pt idx="3">
                  <c:v>0.18</c:v>
                </c:pt>
                <c:pt idx="4">
                  <c:v>0.14000000000000001</c:v>
                </c:pt>
              </c:numCache>
            </c:numRef>
          </c:val>
          <c:extLst>
            <c:ext xmlns:c16="http://schemas.microsoft.com/office/drawing/2014/chart" uri="{C3380CC4-5D6E-409C-BE32-E72D297353CC}">
              <c16:uniqueId val="{00000009-E332-4984-971C-F0741FD2F0EA}"/>
            </c:ext>
          </c:extLst>
        </c:ser>
        <c:ser>
          <c:idx val="1"/>
          <c:order val="1"/>
          <c:tx>
            <c:strRef>
              <c:f>Sheet1!$A$3</c:f>
              <c:strCache>
                <c:ptCount val="1"/>
              </c:strCache>
            </c:strRef>
          </c:tx>
          <c:spPr>
            <a:noFill/>
            <a:ln>
              <a:solidFill>
                <a:schemeClr val="bg1">
                  <a:lumMod val="75000"/>
                </a:schemeClr>
              </a:solidFill>
            </a:ln>
          </c:spPr>
          <c:dPt>
            <c:idx val="0"/>
            <c:bubble3D val="0"/>
            <c:spPr>
              <a:noFill/>
              <a:ln>
                <a:noFill/>
              </a:ln>
            </c:spPr>
            <c:extLst>
              <c:ext xmlns:c16="http://schemas.microsoft.com/office/drawing/2014/chart" uri="{C3380CC4-5D6E-409C-BE32-E72D297353CC}">
                <c16:uniqueId val="{0000000C-6040-45D8-A0CE-B9F92DD34133}"/>
              </c:ext>
            </c:extLst>
          </c:dPt>
          <c:dPt>
            <c:idx val="1"/>
            <c:bubble3D val="0"/>
            <c:spPr>
              <a:noFill/>
              <a:ln w="19050">
                <a:solidFill>
                  <a:srgbClr val="EA9416"/>
                </a:solidFill>
              </a:ln>
            </c:spPr>
            <c:extLst>
              <c:ext xmlns:c16="http://schemas.microsoft.com/office/drawing/2014/chart" uri="{C3380CC4-5D6E-409C-BE32-E72D297353CC}">
                <c16:uniqueId val="{0000000F-1B7F-433A-B36F-5CE7B279376C}"/>
              </c:ext>
            </c:extLst>
          </c:dPt>
          <c:dLbls>
            <c:dLbl>
              <c:idx val="0"/>
              <c:layout>
                <c:manualLayout>
                  <c:x val="-4.1109924809839625E-2"/>
                  <c:y val="5.442680644499094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C-6040-45D8-A0CE-B9F92DD34133}"/>
                </c:ext>
              </c:extLst>
            </c:dLbl>
            <c:dLbl>
              <c:idx val="1"/>
              <c:layout>
                <c:manualLayout>
                  <c:x val="-1.7129135337433175E-2"/>
                  <c:y val="-6.5312167733989193E-2"/>
                </c:manualLayout>
              </c:layout>
              <c:tx>
                <c:rich>
                  <a:bodyPr wrap="square" lIns="38100" tIns="19050" rIns="38100" bIns="19050" anchor="ctr">
                    <a:spAutoFit/>
                  </a:bodyPr>
                  <a:lstStyle/>
                  <a:p>
                    <a:pPr>
                      <a:defRPr sz="800">
                        <a:solidFill>
                          <a:srgbClr val="003057"/>
                        </a:solidFill>
                      </a:defRPr>
                    </a:pPr>
                    <a:fld id="{12927C2A-5185-404D-9E20-5DF0487FBCED}" type="PERCENTAGE">
                      <a:rPr lang="en-US" sz="800">
                        <a:solidFill>
                          <a:schemeClr val="tx1">
                            <a:lumMod val="75000"/>
                          </a:schemeClr>
                        </a:solidFill>
                      </a:rPr>
                      <a:pPr>
                        <a:defRPr sz="800">
                          <a:solidFill>
                            <a:srgbClr val="003057"/>
                          </a:solidFill>
                        </a:defRPr>
                      </a:pPr>
                      <a:t>[PERCENTAGE]</a:t>
                    </a:fld>
                    <a:endParaRPr lang="en-US"/>
                  </a:p>
                </c:rich>
              </c:tx>
              <c:spPr>
                <a:noFill/>
                <a:ln>
                  <a:noFill/>
                </a:ln>
                <a:effectLst/>
              </c:sp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1B7F-433A-B36F-5CE7B279376C}"/>
                </c:ext>
              </c:extLst>
            </c:dLbl>
            <c:dLbl>
              <c:idx val="4"/>
              <c:tx>
                <c:rich>
                  <a:bodyPr/>
                  <a:lstStyle/>
                  <a:p>
                    <a:fld id="{C687659C-3E05-40EF-80D0-746838BDE101}" type="PERCENTAGE">
                      <a:rPr lang="en-US" sz="900">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1B7F-433A-B36F-5CE7B279376C}"/>
                </c:ext>
              </c:extLst>
            </c:dLbl>
            <c:spPr>
              <a:noFill/>
              <a:ln>
                <a:noFill/>
              </a:ln>
              <a:effectLst/>
            </c:spPr>
            <c:txPr>
              <a:bodyPr wrap="square" lIns="38100" tIns="19050" rIns="38100" bIns="19050" anchor="ctr">
                <a:spAutoFit/>
              </a:bodyPr>
              <a:lstStyle/>
              <a:p>
                <a:pPr>
                  <a:defRPr sz="800">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Sheet1!$B$1:$G$1</c:f>
              <c:strCache>
                <c:ptCount val="5"/>
                <c:pt idx="0">
                  <c:v>Distribution</c:v>
                </c:pt>
                <c:pt idx="1">
                  <c:v>OEM</c:v>
                </c:pt>
                <c:pt idx="2">
                  <c:v>Network &amp; Cloud</c:v>
                </c:pt>
                <c:pt idx="3">
                  <c:v>Industrial/EV</c:v>
                </c:pt>
                <c:pt idx="4">
                  <c:v>Military &amp; Aerospace</c:v>
                </c:pt>
              </c:strCache>
            </c:strRef>
          </c:cat>
          <c:val>
            <c:numRef>
              <c:f>Sheet1!$B$3:$G$3</c:f>
              <c:numCache>
                <c:formatCode>General</c:formatCode>
                <c:ptCount val="6"/>
                <c:pt idx="0">
                  <c:v>0.32</c:v>
                </c:pt>
                <c:pt idx="1">
                  <c:v>0.67999999999999994</c:v>
                </c:pt>
              </c:numCache>
            </c:numRef>
          </c:val>
          <c:extLst>
            <c:ext xmlns:c16="http://schemas.microsoft.com/office/drawing/2014/chart" uri="{C3380CC4-5D6E-409C-BE32-E72D297353CC}">
              <c16:uniqueId val="{0000000B-1B7F-433A-B36F-5CE7B279376C}"/>
            </c:ext>
          </c:extLst>
        </c:ser>
        <c:dLbls>
          <c:showLegendKey val="0"/>
          <c:showVal val="0"/>
          <c:showCatName val="0"/>
          <c:showSerName val="0"/>
          <c:showPercent val="0"/>
          <c:showBubbleSize val="0"/>
          <c:showLeaderLines val="1"/>
        </c:dLbls>
        <c:firstSliceAng val="0"/>
        <c:holeSize val="50"/>
      </c:doughnutChart>
      <c:spPr>
        <a:noFill/>
        <a:ln w="12700" cap="flat">
          <a:noFill/>
          <a:miter lim="400000"/>
        </a:ln>
        <a:effectLst/>
      </c:spPr>
    </c:plotArea>
    <c:legend>
      <c:legendPos val="r"/>
      <c:legendEntry>
        <c:idx val="0"/>
        <c:txPr>
          <a:bodyPr rot="0"/>
          <a:lstStyle/>
          <a:p>
            <a:pPr>
              <a:defRPr sz="1200" b="0" i="0" u="none" strike="noStrike">
                <a:solidFill>
                  <a:srgbClr val="303030"/>
                </a:solidFill>
                <a:latin typeface="Acumin Pro"/>
              </a:defRPr>
            </a:pPr>
            <a:endParaRPr lang="en-US"/>
          </a:p>
        </c:txPr>
      </c:legendEntry>
      <c:legendEntry>
        <c:idx val="1"/>
        <c:delete val="1"/>
      </c:legendEntry>
      <c:legendEntry>
        <c:idx val="5"/>
        <c:delete val="1"/>
      </c:legendEntry>
      <c:layout>
        <c:manualLayout>
          <c:xMode val="edge"/>
          <c:yMode val="edge"/>
          <c:x val="0.59715564638343277"/>
          <c:y val="0.10667954053489979"/>
          <c:w val="0.34803112053678126"/>
          <c:h val="0.74854215441870686"/>
        </c:manualLayout>
      </c:layout>
      <c:overlay val="0"/>
      <c:spPr>
        <a:noFill/>
        <a:ln w="12700" cap="flat">
          <a:noFill/>
          <a:miter lim="400000"/>
        </a:ln>
        <a:effectLst/>
      </c:spPr>
      <c:txPr>
        <a:bodyPr rot="0"/>
        <a:lstStyle/>
        <a:p>
          <a:pPr>
            <a:defRPr sz="1200" b="0" i="0" u="none" strike="noStrike">
              <a:solidFill>
                <a:srgbClr val="303030"/>
              </a:solidFill>
              <a:latin typeface="Acumin Pro"/>
            </a:defRPr>
          </a:pPr>
          <a:endParaRPr lang="en-US"/>
        </a:p>
      </c:txPr>
    </c:legend>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5883574254712"/>
          <c:y val="7.6749781277340334E-2"/>
          <c:w val="0.877"/>
          <c:h val="0.8135"/>
        </c:manualLayout>
      </c:layout>
      <c:barChart>
        <c:barDir val="col"/>
        <c:grouping val="clustered"/>
        <c:varyColors val="0"/>
        <c:ser>
          <c:idx val="0"/>
          <c:order val="0"/>
          <c:spPr>
            <a:solidFill>
              <a:srgbClr val="003366"/>
            </a:solidFill>
            <a:ln w="6350">
              <a:noFill/>
            </a:ln>
          </c:spPr>
          <c:invertIfNegative val="0"/>
          <c:dLbls>
            <c:spPr>
              <a:noFill/>
              <a:ln w="6350">
                <a:noFill/>
              </a:ln>
            </c:spPr>
            <c:txPr>
              <a:bodyPr rot="0" vert="horz"/>
              <a:lstStyle/>
              <a:p>
                <a:pPr algn="ctr">
                  <a:defRPr lang="en-US" sz="900" b="0" i="0" u="non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solidFill>
                        <a:schemeClr val="tx1">
                          <a:lumMod val="35000"/>
                          <a:lumOff val="65000"/>
                        </a:schemeClr>
                      </a:solidFill>
                      <a:round/>
                    </a:ln>
                  </c:spPr>
                </c15:leaderLines>
              </c:ext>
            </c:extLst>
          </c:dLbls>
          <c:cat>
            <c:strRef>
              <c:f>'Historical Financials'!$B$18:$B$25</c:f>
              <c:strCache>
                <c:ptCount val="8"/>
                <c:pt idx="0">
                  <c:v>2015</c:v>
                </c:pt>
                <c:pt idx="1">
                  <c:v>2016</c:v>
                </c:pt>
                <c:pt idx="2">
                  <c:v>2017</c:v>
                </c:pt>
                <c:pt idx="3">
                  <c:v>2018</c:v>
                </c:pt>
                <c:pt idx="4">
                  <c:v>2019</c:v>
                </c:pt>
                <c:pt idx="5">
                  <c:v>2020</c:v>
                </c:pt>
                <c:pt idx="6">
                  <c:v>2021</c:v>
                </c:pt>
                <c:pt idx="7">
                  <c:v>TTM 9/30/22</c:v>
                </c:pt>
              </c:strCache>
            </c:strRef>
          </c:cat>
          <c:val>
            <c:numRef>
              <c:f>'Historical Financials'!$C$18:$C$25</c:f>
              <c:numCache>
                <c:formatCode>"$"#,##0.0_);\("$"#,##0.0\)</c:formatCode>
                <c:ptCount val="8"/>
                <c:pt idx="0">
                  <c:v>9.9</c:v>
                </c:pt>
                <c:pt idx="1">
                  <c:v>8.1999999999999993</c:v>
                </c:pt>
                <c:pt idx="2">
                  <c:v>6.4249999999999998</c:v>
                </c:pt>
                <c:pt idx="3">
                  <c:v>11.593999999999999</c:v>
                </c:pt>
                <c:pt idx="4">
                  <c:v>9.891</c:v>
                </c:pt>
                <c:pt idx="5">
                  <c:v>5.476</c:v>
                </c:pt>
                <c:pt idx="6">
                  <c:v>9.4</c:v>
                </c:pt>
                <c:pt idx="7">
                  <c:v>10.9</c:v>
                </c:pt>
              </c:numCache>
            </c:numRef>
          </c:val>
          <c:extLst>
            <c:ext xmlns:c16="http://schemas.microsoft.com/office/drawing/2014/chart" uri="{C3380CC4-5D6E-409C-BE32-E72D297353CC}">
              <c16:uniqueId val="{00000000-DC42-4746-8953-7DFFA90F1BB7}"/>
            </c:ext>
          </c:extLst>
        </c:ser>
        <c:dLbls>
          <c:showLegendKey val="0"/>
          <c:showVal val="0"/>
          <c:showCatName val="0"/>
          <c:showSerName val="0"/>
          <c:showPercent val="0"/>
          <c:showBubbleSize val="0"/>
        </c:dLbls>
        <c:gapWidth val="35"/>
        <c:overlap val="-27"/>
        <c:axId val="247085656"/>
        <c:axId val="-1570795006"/>
      </c:barChart>
      <c:catAx>
        <c:axId val="247085656"/>
        <c:scaling>
          <c:orientation val="minMax"/>
        </c:scaling>
        <c:delete val="0"/>
        <c:axPos val="b"/>
        <c:numFmt formatCode="General" sourceLinked="1"/>
        <c:majorTickMark val="none"/>
        <c:minorTickMark val="none"/>
        <c:tickLblPos val="nextTo"/>
        <c:spPr>
          <a:noFill/>
          <a:ln w="9525" cap="flat" cmpd="sng">
            <a:solidFill>
              <a:schemeClr val="bg1">
                <a:lumMod val="75000"/>
              </a:schemeClr>
            </a:solidFill>
            <a:round/>
          </a:ln>
        </c:spPr>
        <c:txPr>
          <a:bodyPr/>
          <a:lstStyle/>
          <a:p>
            <a:pPr>
              <a:defRPr lang="en-US" sz="900" b="0" i="0" u="none" baseline="0">
                <a:solidFill>
                  <a:srgbClr val="000000"/>
                </a:solidFill>
                <a:latin typeface="Arial"/>
                <a:ea typeface="Arial"/>
                <a:cs typeface="Arial"/>
              </a:defRPr>
            </a:pPr>
            <a:endParaRPr lang="en-US"/>
          </a:p>
        </c:txPr>
        <c:crossAx val="-1570795006"/>
        <c:crosses val="autoZero"/>
        <c:auto val="1"/>
        <c:lblAlgn val="ctr"/>
        <c:lblOffset val="100"/>
        <c:noMultiLvlLbl val="0"/>
      </c:catAx>
      <c:valAx>
        <c:axId val="-1570795006"/>
        <c:scaling>
          <c:orientation val="minMax"/>
          <c:max val="12"/>
          <c:min val="0"/>
        </c:scaling>
        <c:delete val="1"/>
        <c:axPos val="l"/>
        <c:numFmt formatCode="&quot;$&quot;#,##0.0_);\(&quot;$&quot;#,##0.0\)" sourceLinked="1"/>
        <c:majorTickMark val="none"/>
        <c:minorTickMark val="none"/>
        <c:tickLblPos val="nextTo"/>
        <c:crossAx val="247085656"/>
        <c:crosses val="autoZero"/>
        <c:crossBetween val="between"/>
        <c:majorUnit val="5"/>
      </c:valAx>
      <c:spPr>
        <a:noFill/>
        <a:ln w="6350">
          <a:noFill/>
        </a:ln>
      </c:spPr>
    </c:plotArea>
    <c:plotVisOnly val="1"/>
    <c:dispBlanksAs val="gap"/>
    <c:showDLblsOverMax val="0"/>
  </c:chart>
  <c:spPr>
    <a:noFill/>
    <a:ln w="9525">
      <a:noFill/>
      <a:round/>
    </a:ln>
  </c:spPr>
  <c:txPr>
    <a:bodyPr rot="0" vert="horz"/>
    <a:lstStyle/>
    <a:p>
      <a:pPr>
        <a:defRPr lang="en-US" u="none" baseline="0">
          <a:solidFill>
            <a:srgbClr val="000000"/>
          </a:solidFill>
          <a:latin typeface="Arial"/>
          <a:ea typeface="Arial"/>
          <a:cs typeface="Aria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Power</c:v>
                </c:pt>
              </c:strCache>
            </c:strRef>
          </c:tx>
          <c:spPr>
            <a:solidFill>
              <a:srgbClr val="003366"/>
            </a:solidFill>
            <a:ln>
              <a:solidFill>
                <a:schemeClr val="accent1">
                  <a:lumMod val="50000"/>
                </a:schemeClr>
              </a:solidFill>
            </a:ln>
            <a:effectLst/>
          </c:spPr>
          <c:invertIfNegative val="0"/>
          <c:cat>
            <c:strRef>
              <c:f>Sheet1!$A$2:$A$9</c:f>
              <c:strCache>
                <c:ptCount val="8"/>
                <c:pt idx="0">
                  <c:v>2015</c:v>
                </c:pt>
                <c:pt idx="1">
                  <c:v>2016</c:v>
                </c:pt>
                <c:pt idx="2">
                  <c:v>2017</c:v>
                </c:pt>
                <c:pt idx="3">
                  <c:v>2018</c:v>
                </c:pt>
                <c:pt idx="4">
                  <c:v>2019</c:v>
                </c:pt>
                <c:pt idx="5">
                  <c:v>2020</c:v>
                </c:pt>
                <c:pt idx="6">
                  <c:v>2021</c:v>
                </c:pt>
                <c:pt idx="7">
                  <c:v>TTM 9/30/22</c:v>
                </c:pt>
              </c:strCache>
            </c:strRef>
          </c:cat>
          <c:val>
            <c:numRef>
              <c:f>Sheet1!$B$2:$B$9</c:f>
              <c:numCache>
                <c:formatCode>General</c:formatCode>
                <c:ptCount val="8"/>
                <c:pt idx="0">
                  <c:v>219</c:v>
                </c:pt>
                <c:pt idx="1">
                  <c:v>176</c:v>
                </c:pt>
                <c:pt idx="2">
                  <c:v>160</c:v>
                </c:pt>
                <c:pt idx="3">
                  <c:v>176</c:v>
                </c:pt>
                <c:pt idx="4">
                  <c:v>164</c:v>
                </c:pt>
                <c:pt idx="5">
                  <c:v>181</c:v>
                </c:pt>
                <c:pt idx="6">
                  <c:v>218</c:v>
                </c:pt>
                <c:pt idx="7">
                  <c:v>265</c:v>
                </c:pt>
              </c:numCache>
            </c:numRef>
          </c:val>
          <c:extLst>
            <c:ext xmlns:c16="http://schemas.microsoft.com/office/drawing/2014/chart" uri="{C3380CC4-5D6E-409C-BE32-E72D297353CC}">
              <c16:uniqueId val="{00000006-1052-404C-9229-A8040647B042}"/>
            </c:ext>
          </c:extLst>
        </c:ser>
        <c:ser>
          <c:idx val="1"/>
          <c:order val="1"/>
          <c:tx>
            <c:strRef>
              <c:f>Sheet1!$C$1</c:f>
              <c:strCache>
                <c:ptCount val="1"/>
                <c:pt idx="0">
                  <c:v>Connectivity</c:v>
                </c:pt>
              </c:strCache>
            </c:strRef>
          </c:tx>
          <c:spPr>
            <a:solidFill>
              <a:srgbClr val="0070C0"/>
            </a:solidFill>
            <a:ln>
              <a:solidFill>
                <a:srgbClr val="0070C0"/>
              </a:solidFill>
            </a:ln>
            <a:effectLst/>
          </c:spPr>
          <c:invertIfNegative val="0"/>
          <c:cat>
            <c:strRef>
              <c:f>Sheet1!$A$2:$A$9</c:f>
              <c:strCache>
                <c:ptCount val="8"/>
                <c:pt idx="0">
                  <c:v>2015</c:v>
                </c:pt>
                <c:pt idx="1">
                  <c:v>2016</c:v>
                </c:pt>
                <c:pt idx="2">
                  <c:v>2017</c:v>
                </c:pt>
                <c:pt idx="3">
                  <c:v>2018</c:v>
                </c:pt>
                <c:pt idx="4">
                  <c:v>2019</c:v>
                </c:pt>
                <c:pt idx="5">
                  <c:v>2020</c:v>
                </c:pt>
                <c:pt idx="6">
                  <c:v>2021</c:v>
                </c:pt>
                <c:pt idx="7">
                  <c:v>TTM 9/30/22</c:v>
                </c:pt>
              </c:strCache>
            </c:strRef>
          </c:cat>
          <c:val>
            <c:numRef>
              <c:f>Sheet1!$C$2:$C$9</c:f>
              <c:numCache>
                <c:formatCode>General</c:formatCode>
                <c:ptCount val="8"/>
                <c:pt idx="0">
                  <c:v>182</c:v>
                </c:pt>
                <c:pt idx="1">
                  <c:v>169</c:v>
                </c:pt>
                <c:pt idx="2">
                  <c:v>170</c:v>
                </c:pt>
                <c:pt idx="3">
                  <c:v>187</c:v>
                </c:pt>
                <c:pt idx="4">
                  <c:v>172</c:v>
                </c:pt>
                <c:pt idx="5">
                  <c:v>151</c:v>
                </c:pt>
                <c:pt idx="6">
                  <c:v>165</c:v>
                </c:pt>
                <c:pt idx="7">
                  <c:v>184</c:v>
                </c:pt>
              </c:numCache>
            </c:numRef>
          </c:val>
          <c:extLst>
            <c:ext xmlns:c16="http://schemas.microsoft.com/office/drawing/2014/chart" uri="{C3380CC4-5D6E-409C-BE32-E72D297353CC}">
              <c16:uniqueId val="{0000000D-1052-404C-9229-A8040647B042}"/>
            </c:ext>
          </c:extLst>
        </c:ser>
        <c:ser>
          <c:idx val="2"/>
          <c:order val="2"/>
          <c:tx>
            <c:strRef>
              <c:f>Sheet1!$D$1</c:f>
              <c:strCache>
                <c:ptCount val="1"/>
                <c:pt idx="0">
                  <c:v>Magnetics</c:v>
                </c:pt>
              </c:strCache>
            </c:strRef>
          </c:tx>
          <c:spPr>
            <a:solidFill>
              <a:schemeClr val="bg1">
                <a:lumMod val="75000"/>
              </a:schemeClr>
            </a:solidFill>
            <a:ln>
              <a:solidFill>
                <a:schemeClr val="bg1">
                  <a:lumMod val="75000"/>
                </a:schemeClr>
              </a:solidFill>
            </a:ln>
            <a:effectLst/>
          </c:spPr>
          <c:invertIfNegative val="0"/>
          <c:cat>
            <c:strRef>
              <c:f>Sheet1!$A$2:$A$9</c:f>
              <c:strCache>
                <c:ptCount val="8"/>
                <c:pt idx="0">
                  <c:v>2015</c:v>
                </c:pt>
                <c:pt idx="1">
                  <c:v>2016</c:v>
                </c:pt>
                <c:pt idx="2">
                  <c:v>2017</c:v>
                </c:pt>
                <c:pt idx="3">
                  <c:v>2018</c:v>
                </c:pt>
                <c:pt idx="4">
                  <c:v>2019</c:v>
                </c:pt>
                <c:pt idx="5">
                  <c:v>2020</c:v>
                </c:pt>
                <c:pt idx="6">
                  <c:v>2021</c:v>
                </c:pt>
                <c:pt idx="7">
                  <c:v>TTM 9/30/22</c:v>
                </c:pt>
              </c:strCache>
            </c:strRef>
          </c:cat>
          <c:val>
            <c:numRef>
              <c:f>Sheet1!$D$2:$D$9</c:f>
              <c:numCache>
                <c:formatCode>General</c:formatCode>
                <c:ptCount val="8"/>
                <c:pt idx="0">
                  <c:v>166</c:v>
                </c:pt>
                <c:pt idx="1">
                  <c:v>155</c:v>
                </c:pt>
                <c:pt idx="2">
                  <c:v>161</c:v>
                </c:pt>
                <c:pt idx="3">
                  <c:v>185</c:v>
                </c:pt>
                <c:pt idx="4">
                  <c:v>157</c:v>
                </c:pt>
                <c:pt idx="5">
                  <c:v>134</c:v>
                </c:pt>
                <c:pt idx="6">
                  <c:v>160</c:v>
                </c:pt>
                <c:pt idx="7">
                  <c:v>184</c:v>
                </c:pt>
              </c:numCache>
            </c:numRef>
          </c:val>
          <c:extLst>
            <c:ext xmlns:c16="http://schemas.microsoft.com/office/drawing/2014/chart" uri="{C3380CC4-5D6E-409C-BE32-E72D297353CC}">
              <c16:uniqueId val="{00000015-1052-404C-9229-A8040647B042}"/>
            </c:ext>
          </c:extLst>
        </c:ser>
        <c:dLbls>
          <c:showLegendKey val="0"/>
          <c:showVal val="0"/>
          <c:showCatName val="0"/>
          <c:showSerName val="0"/>
          <c:showPercent val="0"/>
          <c:showBubbleSize val="0"/>
        </c:dLbls>
        <c:gapWidth val="35"/>
        <c:overlap val="100"/>
        <c:axId val="1668521231"/>
        <c:axId val="1668498351"/>
      </c:barChart>
      <c:lineChart>
        <c:grouping val="standard"/>
        <c:varyColors val="0"/>
        <c:ser>
          <c:idx val="3"/>
          <c:order val="3"/>
          <c:tx>
            <c:strRef>
              <c:f>Sheet1!$E$1</c:f>
              <c:strCache>
                <c:ptCount val="1"/>
                <c:pt idx="0">
                  <c:v>total</c:v>
                </c:pt>
              </c:strCache>
            </c:strRef>
          </c:tx>
          <c:spPr>
            <a:ln w="28575" cap="rnd">
              <a:solidFill>
                <a:schemeClr val="accent4"/>
              </a:solidFill>
              <a:round/>
            </a:ln>
            <a:effectLst/>
          </c:spPr>
          <c:marker>
            <c:symbol val="none"/>
          </c:marker>
          <c:cat>
            <c:strRef>
              <c:f>Sheet1!$A$2:$A$9</c:f>
              <c:strCache>
                <c:ptCount val="8"/>
                <c:pt idx="0">
                  <c:v>2015</c:v>
                </c:pt>
                <c:pt idx="1">
                  <c:v>2016</c:v>
                </c:pt>
                <c:pt idx="2">
                  <c:v>2017</c:v>
                </c:pt>
                <c:pt idx="3">
                  <c:v>2018</c:v>
                </c:pt>
                <c:pt idx="4">
                  <c:v>2019</c:v>
                </c:pt>
                <c:pt idx="5">
                  <c:v>2020</c:v>
                </c:pt>
                <c:pt idx="6">
                  <c:v>2021</c:v>
                </c:pt>
                <c:pt idx="7">
                  <c:v>TTM 9/30/22</c:v>
                </c:pt>
              </c:strCache>
            </c:strRef>
          </c:cat>
          <c:val>
            <c:numRef>
              <c:f>Sheet1!$E$2:$E$9</c:f>
              <c:numCache>
                <c:formatCode>General</c:formatCode>
                <c:ptCount val="8"/>
                <c:pt idx="0">
                  <c:v>567</c:v>
                </c:pt>
                <c:pt idx="1">
                  <c:v>500</c:v>
                </c:pt>
                <c:pt idx="2">
                  <c:v>491</c:v>
                </c:pt>
                <c:pt idx="3">
                  <c:v>548</c:v>
                </c:pt>
                <c:pt idx="4">
                  <c:v>493</c:v>
                </c:pt>
                <c:pt idx="5">
                  <c:v>466</c:v>
                </c:pt>
                <c:pt idx="6">
                  <c:v>543</c:v>
                </c:pt>
                <c:pt idx="7">
                  <c:v>633</c:v>
                </c:pt>
              </c:numCache>
            </c:numRef>
          </c:val>
          <c:smooth val="0"/>
          <c:extLst>
            <c:ext xmlns:c16="http://schemas.microsoft.com/office/drawing/2014/chart" uri="{C3380CC4-5D6E-409C-BE32-E72D297353CC}">
              <c16:uniqueId val="{0000001E-1052-404C-9229-A8040647B042}"/>
            </c:ext>
          </c:extLst>
        </c:ser>
        <c:ser>
          <c:idx val="4"/>
          <c:order val="4"/>
          <c:tx>
            <c:strRef>
              <c:f>Sheet1!$F$1</c:f>
              <c:strCache>
                <c:ptCount val="1"/>
                <c:pt idx="0">
                  <c:v>GM%</c:v>
                </c:pt>
              </c:strCache>
            </c:strRef>
          </c:tx>
          <c:spPr>
            <a:ln w="28575" cap="rnd">
              <a:solidFill>
                <a:srgbClr val="FFC000"/>
              </a:solidFill>
              <a:round/>
            </a:ln>
            <a:effectLst/>
          </c:spPr>
          <c:marker>
            <c:symbol val="none"/>
          </c:marker>
          <c:dLbls>
            <c:dLbl>
              <c:idx val="0"/>
              <c:layout>
                <c:manualLayout>
                  <c:x val="-5.2273718875217277E-2"/>
                  <c:y val="7.30627433728062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dLbl>
              <c:idx val="4"/>
              <c:delete val="1"/>
              <c:extLst>
                <c:ext xmlns:c15="http://schemas.microsoft.com/office/drawing/2012/chart" uri="{CE6537A1-D6FC-4f65-9D91-7224C49458BB}"/>
              </c:extLst>
            </c:dLbl>
            <c:dLbl>
              <c:idx val="7"/>
              <c:layout>
                <c:manualLayout>
                  <c:x val="-4.4690926089343899E-2"/>
                  <c:y val="-6.395501034391241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Sheet1!$A$2:$A$9</c:f>
              <c:strCache>
                <c:ptCount val="8"/>
                <c:pt idx="0">
                  <c:v>2015</c:v>
                </c:pt>
                <c:pt idx="1">
                  <c:v>2016</c:v>
                </c:pt>
                <c:pt idx="2">
                  <c:v>2017</c:v>
                </c:pt>
                <c:pt idx="3">
                  <c:v>2018</c:v>
                </c:pt>
                <c:pt idx="4">
                  <c:v>2019</c:v>
                </c:pt>
                <c:pt idx="5">
                  <c:v>2020</c:v>
                </c:pt>
                <c:pt idx="6">
                  <c:v>2021</c:v>
                </c:pt>
                <c:pt idx="7">
                  <c:v>TTM 9/30/22</c:v>
                </c:pt>
              </c:strCache>
            </c:strRef>
          </c:cat>
          <c:val>
            <c:numRef>
              <c:f>Sheet1!$F$2:$F$9</c:f>
              <c:numCache>
                <c:formatCode>0.0%</c:formatCode>
                <c:ptCount val="8"/>
                <c:pt idx="0">
                  <c:v>0.24109347442680773</c:v>
                </c:pt>
                <c:pt idx="1">
                  <c:v>0.25339999999999996</c:v>
                </c:pt>
                <c:pt idx="2">
                  <c:v>0.26639511201629329</c:v>
                </c:pt>
                <c:pt idx="3">
                  <c:v>0.25437956204379558</c:v>
                </c:pt>
                <c:pt idx="4">
                  <c:v>0.22333533707545714</c:v>
                </c:pt>
                <c:pt idx="5">
                  <c:v>0.25705765279504306</c:v>
                </c:pt>
                <c:pt idx="6">
                  <c:v>0.247</c:v>
                </c:pt>
                <c:pt idx="7">
                  <c:v>0.27</c:v>
                </c:pt>
              </c:numCache>
            </c:numRef>
          </c:val>
          <c:smooth val="0"/>
          <c:extLst>
            <c:ext xmlns:c16="http://schemas.microsoft.com/office/drawing/2014/chart" uri="{C3380CC4-5D6E-409C-BE32-E72D297353CC}">
              <c16:uniqueId val="{00000000-BE68-4586-A540-9BAF9F3797EB}"/>
            </c:ext>
          </c:extLst>
        </c:ser>
        <c:dLbls>
          <c:showLegendKey val="0"/>
          <c:showVal val="0"/>
          <c:showCatName val="0"/>
          <c:showSerName val="0"/>
          <c:showPercent val="0"/>
          <c:showBubbleSize val="0"/>
        </c:dLbls>
        <c:marker val="1"/>
        <c:smooth val="0"/>
        <c:axId val="305763871"/>
        <c:axId val="305763455"/>
      </c:lineChart>
      <c:catAx>
        <c:axId val="166852123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2">
                    <a:lumMod val="10000"/>
                  </a:schemeClr>
                </a:solidFill>
                <a:latin typeface="+mn-lt"/>
                <a:ea typeface="+mn-ea"/>
                <a:cs typeface="+mn-cs"/>
              </a:defRPr>
            </a:pPr>
            <a:endParaRPr lang="en-US"/>
          </a:p>
        </c:txPr>
        <c:crossAx val="1668498351"/>
        <c:crosses val="autoZero"/>
        <c:auto val="1"/>
        <c:lblAlgn val="ctr"/>
        <c:lblOffset val="100"/>
        <c:noMultiLvlLbl val="0"/>
      </c:catAx>
      <c:valAx>
        <c:axId val="1668498351"/>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lumMod val="95000"/>
                  </a:schemeClr>
                </a:solidFill>
                <a:latin typeface="+mn-lt"/>
                <a:ea typeface="+mn-ea"/>
                <a:cs typeface="+mn-cs"/>
              </a:defRPr>
            </a:pPr>
            <a:endParaRPr lang="en-US"/>
          </a:p>
        </c:txPr>
        <c:crossAx val="1668521231"/>
        <c:crosses val="autoZero"/>
        <c:crossBetween val="between"/>
      </c:valAx>
      <c:valAx>
        <c:axId val="305763455"/>
        <c:scaling>
          <c:orientation val="minMax"/>
          <c:max val="0.4"/>
          <c:min val="0.15000000000000002"/>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lumMod val="95000"/>
                  </a:schemeClr>
                </a:solidFill>
                <a:latin typeface="+mn-lt"/>
                <a:ea typeface="+mn-ea"/>
                <a:cs typeface="+mn-cs"/>
              </a:defRPr>
            </a:pPr>
            <a:endParaRPr lang="en-US"/>
          </a:p>
        </c:txPr>
        <c:crossAx val="305763871"/>
        <c:crosses val="max"/>
        <c:crossBetween val="between"/>
      </c:valAx>
      <c:catAx>
        <c:axId val="305763871"/>
        <c:scaling>
          <c:orientation val="minMax"/>
        </c:scaling>
        <c:delete val="1"/>
        <c:axPos val="b"/>
        <c:numFmt formatCode="General" sourceLinked="1"/>
        <c:majorTickMark val="out"/>
        <c:minorTickMark val="none"/>
        <c:tickLblPos val="nextTo"/>
        <c:crossAx val="30576345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Sheet1!$B$14</c:f>
              <c:strCache>
                <c:ptCount val="1"/>
                <c:pt idx="0">
                  <c:v>Total Debt</c:v>
                </c:pt>
              </c:strCache>
            </c:strRef>
          </c:tx>
          <c:spPr>
            <a:solidFill>
              <a:srgbClr val="003366"/>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68BC-4051-A37D-B90ABB70A31A}"/>
                </c:ext>
              </c:extLst>
            </c:dLbl>
            <c:dLbl>
              <c:idx val="2"/>
              <c:delete val="1"/>
              <c:extLst>
                <c:ext xmlns:c15="http://schemas.microsoft.com/office/drawing/2012/chart" uri="{CE6537A1-D6FC-4f65-9D91-7224C49458BB}"/>
                <c:ext xmlns:c16="http://schemas.microsoft.com/office/drawing/2014/chart" uri="{C3380CC4-5D6E-409C-BE32-E72D297353CC}">
                  <c16:uniqueId val="{00000001-68BC-4051-A37D-B90ABB70A31A}"/>
                </c:ext>
              </c:extLst>
            </c:dLbl>
            <c:dLbl>
              <c:idx val="3"/>
              <c:delete val="1"/>
              <c:extLst>
                <c:ext xmlns:c15="http://schemas.microsoft.com/office/drawing/2012/chart" uri="{CE6537A1-D6FC-4f65-9D91-7224C49458BB}"/>
                <c:ext xmlns:c16="http://schemas.microsoft.com/office/drawing/2014/chart" uri="{C3380CC4-5D6E-409C-BE32-E72D297353CC}">
                  <c16:uniqueId val="{00000002-68BC-4051-A37D-B90ABB70A31A}"/>
                </c:ext>
              </c:extLst>
            </c:dLbl>
            <c:dLbl>
              <c:idx val="4"/>
              <c:delete val="1"/>
              <c:extLst>
                <c:ext xmlns:c15="http://schemas.microsoft.com/office/drawing/2012/chart" uri="{CE6537A1-D6FC-4f65-9D91-7224C49458BB}"/>
                <c:ext xmlns:c16="http://schemas.microsoft.com/office/drawing/2014/chart" uri="{C3380CC4-5D6E-409C-BE32-E72D297353CC}">
                  <c16:uniqueId val="{00000003-68BC-4051-A37D-B90ABB70A31A}"/>
                </c:ext>
              </c:extLst>
            </c:dLbl>
            <c:dLbl>
              <c:idx val="5"/>
              <c:delete val="1"/>
              <c:extLst>
                <c:ext xmlns:c15="http://schemas.microsoft.com/office/drawing/2012/chart" uri="{CE6537A1-D6FC-4f65-9D91-7224C49458BB}"/>
                <c:ext xmlns:c16="http://schemas.microsoft.com/office/drawing/2014/chart" uri="{C3380CC4-5D6E-409C-BE32-E72D297353CC}">
                  <c16:uniqueId val="{00000004-68BC-4051-A37D-B90ABB70A31A}"/>
                </c:ext>
              </c:extLst>
            </c:dLbl>
            <c:dLbl>
              <c:idx val="6"/>
              <c:delete val="1"/>
              <c:extLst>
                <c:ext xmlns:c15="http://schemas.microsoft.com/office/drawing/2012/chart" uri="{CE6537A1-D6FC-4f65-9D91-7224C49458BB}"/>
                <c:ext xmlns:c16="http://schemas.microsoft.com/office/drawing/2014/chart" uri="{C3380CC4-5D6E-409C-BE32-E72D297353CC}">
                  <c16:uniqueId val="{00000005-68BC-4051-A37D-B90ABB70A31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Sheet1!$A$15:$A$22</c:f>
              <c:strCache>
                <c:ptCount val="8"/>
                <c:pt idx="0">
                  <c:v>2015</c:v>
                </c:pt>
                <c:pt idx="1">
                  <c:v>2016</c:v>
                </c:pt>
                <c:pt idx="2">
                  <c:v>2017</c:v>
                </c:pt>
                <c:pt idx="3">
                  <c:v>2018</c:v>
                </c:pt>
                <c:pt idx="4">
                  <c:v>2019</c:v>
                </c:pt>
                <c:pt idx="5">
                  <c:v>2020</c:v>
                </c:pt>
                <c:pt idx="6">
                  <c:v>2021</c:v>
                </c:pt>
                <c:pt idx="7">
                  <c:v>9/30/22</c:v>
                </c:pt>
              </c:strCache>
            </c:strRef>
          </c:cat>
          <c:val>
            <c:numRef>
              <c:f>Sheet1!$B$15:$B$22</c:f>
              <c:numCache>
                <c:formatCode>"$"#,##0</c:formatCode>
                <c:ptCount val="8"/>
                <c:pt idx="0">
                  <c:v>183.548</c:v>
                </c:pt>
                <c:pt idx="1">
                  <c:v>141.245</c:v>
                </c:pt>
                <c:pt idx="2">
                  <c:v>122.694</c:v>
                </c:pt>
                <c:pt idx="3">
                  <c:v>114.21299999999999</c:v>
                </c:pt>
                <c:pt idx="4">
                  <c:v>143.70400000000001</c:v>
                </c:pt>
                <c:pt idx="5">
                  <c:v>115.58</c:v>
                </c:pt>
                <c:pt idx="6">
                  <c:v>112.5</c:v>
                </c:pt>
                <c:pt idx="7">
                  <c:v>110</c:v>
                </c:pt>
              </c:numCache>
            </c:numRef>
          </c:val>
          <c:extLst>
            <c:ext xmlns:c16="http://schemas.microsoft.com/office/drawing/2014/chart" uri="{C3380CC4-5D6E-409C-BE32-E72D297353CC}">
              <c16:uniqueId val="{00000006-68BC-4051-A37D-B90ABB70A31A}"/>
            </c:ext>
          </c:extLst>
        </c:ser>
        <c:ser>
          <c:idx val="1"/>
          <c:order val="1"/>
          <c:tx>
            <c:strRef>
              <c:f>Sheet1!$C$14</c:f>
              <c:strCache>
                <c:ptCount val="1"/>
                <c:pt idx="0">
                  <c:v>Cash</c:v>
                </c:pt>
              </c:strCache>
            </c:strRef>
          </c:tx>
          <c:spPr>
            <a:solidFill>
              <a:srgbClr val="0070C0"/>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7-68BC-4051-A37D-B90ABB70A31A}"/>
                </c:ext>
              </c:extLst>
            </c:dLbl>
            <c:dLbl>
              <c:idx val="2"/>
              <c:delete val="1"/>
              <c:extLst>
                <c:ext xmlns:c15="http://schemas.microsoft.com/office/drawing/2012/chart" uri="{CE6537A1-D6FC-4f65-9D91-7224C49458BB}"/>
                <c:ext xmlns:c16="http://schemas.microsoft.com/office/drawing/2014/chart" uri="{C3380CC4-5D6E-409C-BE32-E72D297353CC}">
                  <c16:uniqueId val="{00000008-68BC-4051-A37D-B90ABB70A31A}"/>
                </c:ext>
              </c:extLst>
            </c:dLbl>
            <c:dLbl>
              <c:idx val="3"/>
              <c:delete val="1"/>
              <c:extLst>
                <c:ext xmlns:c15="http://schemas.microsoft.com/office/drawing/2012/chart" uri="{CE6537A1-D6FC-4f65-9D91-7224C49458BB}"/>
                <c:ext xmlns:c16="http://schemas.microsoft.com/office/drawing/2014/chart" uri="{C3380CC4-5D6E-409C-BE32-E72D297353CC}">
                  <c16:uniqueId val="{00000009-68BC-4051-A37D-B90ABB70A31A}"/>
                </c:ext>
              </c:extLst>
            </c:dLbl>
            <c:dLbl>
              <c:idx val="4"/>
              <c:delete val="1"/>
              <c:extLst>
                <c:ext xmlns:c15="http://schemas.microsoft.com/office/drawing/2012/chart" uri="{CE6537A1-D6FC-4f65-9D91-7224C49458BB}"/>
                <c:ext xmlns:c16="http://schemas.microsoft.com/office/drawing/2014/chart" uri="{C3380CC4-5D6E-409C-BE32-E72D297353CC}">
                  <c16:uniqueId val="{0000000A-68BC-4051-A37D-B90ABB70A31A}"/>
                </c:ext>
              </c:extLst>
            </c:dLbl>
            <c:dLbl>
              <c:idx val="5"/>
              <c:delete val="1"/>
              <c:extLst>
                <c:ext xmlns:c15="http://schemas.microsoft.com/office/drawing/2012/chart" uri="{CE6537A1-D6FC-4f65-9D91-7224C49458BB}"/>
                <c:ext xmlns:c16="http://schemas.microsoft.com/office/drawing/2014/chart" uri="{C3380CC4-5D6E-409C-BE32-E72D297353CC}">
                  <c16:uniqueId val="{0000000B-68BC-4051-A37D-B90ABB70A31A}"/>
                </c:ext>
              </c:extLst>
            </c:dLbl>
            <c:dLbl>
              <c:idx val="6"/>
              <c:delete val="1"/>
              <c:extLst>
                <c:ext xmlns:c15="http://schemas.microsoft.com/office/drawing/2012/chart" uri="{CE6537A1-D6FC-4f65-9D91-7224C49458BB}"/>
                <c:ext xmlns:c16="http://schemas.microsoft.com/office/drawing/2014/chart" uri="{C3380CC4-5D6E-409C-BE32-E72D297353CC}">
                  <c16:uniqueId val="{0000000C-68BC-4051-A37D-B90ABB70A31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Sheet1!$A$15:$A$22</c:f>
              <c:strCache>
                <c:ptCount val="8"/>
                <c:pt idx="0">
                  <c:v>2015</c:v>
                </c:pt>
                <c:pt idx="1">
                  <c:v>2016</c:v>
                </c:pt>
                <c:pt idx="2">
                  <c:v>2017</c:v>
                </c:pt>
                <c:pt idx="3">
                  <c:v>2018</c:v>
                </c:pt>
                <c:pt idx="4">
                  <c:v>2019</c:v>
                </c:pt>
                <c:pt idx="5">
                  <c:v>2020</c:v>
                </c:pt>
                <c:pt idx="6">
                  <c:v>2021</c:v>
                </c:pt>
                <c:pt idx="7">
                  <c:v>9/30/22</c:v>
                </c:pt>
              </c:strCache>
            </c:strRef>
          </c:cat>
          <c:val>
            <c:numRef>
              <c:f>Sheet1!$C$15:$C$22</c:f>
              <c:numCache>
                <c:formatCode>"$"#,##0</c:formatCode>
                <c:ptCount val="8"/>
                <c:pt idx="0">
                  <c:v>85</c:v>
                </c:pt>
                <c:pt idx="1">
                  <c:v>73.400000000000006</c:v>
                </c:pt>
                <c:pt idx="2">
                  <c:v>69.400000000000006</c:v>
                </c:pt>
                <c:pt idx="3">
                  <c:v>53.9</c:v>
                </c:pt>
                <c:pt idx="4">
                  <c:v>72.3</c:v>
                </c:pt>
                <c:pt idx="5">
                  <c:v>84.9</c:v>
                </c:pt>
                <c:pt idx="6">
                  <c:v>61.8</c:v>
                </c:pt>
                <c:pt idx="7">
                  <c:v>70.900000000000006</c:v>
                </c:pt>
              </c:numCache>
            </c:numRef>
          </c:val>
          <c:extLst>
            <c:ext xmlns:c16="http://schemas.microsoft.com/office/drawing/2014/chart" uri="{C3380CC4-5D6E-409C-BE32-E72D297353CC}">
              <c16:uniqueId val="{0000000D-68BC-4051-A37D-B90ABB70A31A}"/>
            </c:ext>
          </c:extLst>
        </c:ser>
        <c:dLbls>
          <c:showLegendKey val="0"/>
          <c:showVal val="1"/>
          <c:showCatName val="0"/>
          <c:showSerName val="0"/>
          <c:showPercent val="0"/>
          <c:showBubbleSize val="0"/>
        </c:dLbls>
        <c:gapWidth val="34"/>
        <c:axId val="1172386191"/>
        <c:axId val="1172384943"/>
      </c:barChart>
      <c:lineChart>
        <c:grouping val="standard"/>
        <c:varyColors val="0"/>
        <c:ser>
          <c:idx val="2"/>
          <c:order val="2"/>
          <c:tx>
            <c:strRef>
              <c:f>Sheet1!$D$14</c:f>
              <c:strCache>
                <c:ptCount val="1"/>
                <c:pt idx="0">
                  <c:v>Net Leverage</c:v>
                </c:pt>
              </c:strCache>
            </c:strRef>
          </c:tx>
          <c:spPr>
            <a:ln w="28575" cap="rnd">
              <a:solidFill>
                <a:srgbClr val="FFC000"/>
              </a:solidFill>
              <a:round/>
            </a:ln>
            <a:effectLst/>
          </c:spPr>
          <c:marker>
            <c:symbol val="none"/>
          </c:marker>
          <c:dLbls>
            <c:dLbl>
              <c:idx val="0"/>
              <c:layout>
                <c:manualLayout>
                  <c:x val="-6.4403412523349107E-2"/>
                  <c:y val="-3.2362548210570073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fld id="{960C8135-3FFA-43B5-AF1C-F3F8410B107D}" type="VALUE">
                      <a:rPr lang="en-US">
                        <a:solidFill>
                          <a:schemeClr val="bg1"/>
                        </a:solidFill>
                      </a:rPr>
                      <a:pPr>
                        <a:defRPr>
                          <a:solidFill>
                            <a:schemeClr val="bg1"/>
                          </a:solidFill>
                        </a:defRPr>
                      </a:pPr>
                      <a:t>[VALUE]</a:t>
                    </a:fld>
                    <a:r>
                      <a:rPr lang="en-US" dirty="0">
                        <a:solidFill>
                          <a:schemeClr val="bg1"/>
                        </a:solidFill>
                      </a:rPr>
                      <a:t>x</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68BC-4051-A37D-B90ABB70A31A}"/>
                </c:ext>
              </c:extLst>
            </c:dLbl>
            <c:dLbl>
              <c:idx val="1"/>
              <c:delete val="1"/>
              <c:extLst>
                <c:ext xmlns:c15="http://schemas.microsoft.com/office/drawing/2012/chart" uri="{CE6537A1-D6FC-4f65-9D91-7224C49458BB}"/>
                <c:ext xmlns:c16="http://schemas.microsoft.com/office/drawing/2014/chart" uri="{C3380CC4-5D6E-409C-BE32-E72D297353CC}">
                  <c16:uniqueId val="{0000000F-68BC-4051-A37D-B90ABB70A31A}"/>
                </c:ext>
              </c:extLst>
            </c:dLbl>
            <c:dLbl>
              <c:idx val="2"/>
              <c:delete val="1"/>
              <c:extLst>
                <c:ext xmlns:c15="http://schemas.microsoft.com/office/drawing/2012/chart" uri="{CE6537A1-D6FC-4f65-9D91-7224C49458BB}"/>
                <c:ext xmlns:c16="http://schemas.microsoft.com/office/drawing/2014/chart" uri="{C3380CC4-5D6E-409C-BE32-E72D297353CC}">
                  <c16:uniqueId val="{00000010-68BC-4051-A37D-B90ABB70A31A}"/>
                </c:ext>
              </c:extLst>
            </c:dLbl>
            <c:dLbl>
              <c:idx val="3"/>
              <c:delete val="1"/>
              <c:extLst>
                <c:ext xmlns:c15="http://schemas.microsoft.com/office/drawing/2012/chart" uri="{CE6537A1-D6FC-4f65-9D91-7224C49458BB}"/>
                <c:ext xmlns:c16="http://schemas.microsoft.com/office/drawing/2014/chart" uri="{C3380CC4-5D6E-409C-BE32-E72D297353CC}">
                  <c16:uniqueId val="{00000011-68BC-4051-A37D-B90ABB70A31A}"/>
                </c:ext>
              </c:extLst>
            </c:dLbl>
            <c:dLbl>
              <c:idx val="4"/>
              <c:layout>
                <c:manualLayout>
                  <c:x val="2.2631828619675862E-3"/>
                  <c:y val="0"/>
                </c:manualLayout>
              </c:layout>
              <c:tx>
                <c:rich>
                  <a:bodyPr/>
                  <a:lstStyle/>
                  <a:p>
                    <a:fld id="{A6CD3937-E99F-4FCD-ACBA-A4ADD691553D}" type="VALUE">
                      <a:rPr lang="en-US"/>
                      <a:pPr/>
                      <a:t>[VALUE]</a:t>
                    </a:fld>
                    <a:r>
                      <a:rPr lang="en-US" dirty="0"/>
                      <a:t>x</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68BC-4051-A37D-B90ABB70A31A}"/>
                </c:ext>
              </c:extLst>
            </c:dLbl>
            <c:dLbl>
              <c:idx val="5"/>
              <c:delete val="1"/>
              <c:extLst>
                <c:ext xmlns:c15="http://schemas.microsoft.com/office/drawing/2012/chart" uri="{CE6537A1-D6FC-4f65-9D91-7224C49458BB}"/>
                <c:ext xmlns:c16="http://schemas.microsoft.com/office/drawing/2014/chart" uri="{C3380CC4-5D6E-409C-BE32-E72D297353CC}">
                  <c16:uniqueId val="{00000013-68BC-4051-A37D-B90ABB70A31A}"/>
                </c:ext>
              </c:extLst>
            </c:dLbl>
            <c:dLbl>
              <c:idx val="6"/>
              <c:delete val="1"/>
              <c:extLst>
                <c:ext xmlns:c15="http://schemas.microsoft.com/office/drawing/2012/chart" uri="{CE6537A1-D6FC-4f65-9D91-7224C49458BB}"/>
                <c:ext xmlns:c16="http://schemas.microsoft.com/office/drawing/2014/chart" uri="{C3380CC4-5D6E-409C-BE32-E72D297353CC}">
                  <c16:uniqueId val="{00000014-68BC-4051-A37D-B90ABB70A31A}"/>
                </c:ext>
              </c:extLst>
            </c:dLbl>
            <c:dLbl>
              <c:idx val="7"/>
              <c:layout>
                <c:manualLayout>
                  <c:x val="-3.3333333333333333E-2"/>
                  <c:y val="5.5478502080443831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fld id="{35D6DB4A-5273-4149-BD88-FD68EB6F4158}" type="VALUE">
                      <a:rPr lang="en-US">
                        <a:solidFill>
                          <a:schemeClr val="bg1"/>
                        </a:solidFill>
                      </a:rPr>
                      <a:pPr>
                        <a:defRPr>
                          <a:solidFill>
                            <a:schemeClr val="bg1"/>
                          </a:solidFill>
                        </a:defRPr>
                      </a:pPr>
                      <a:t>[VALUE]</a:t>
                    </a:fld>
                    <a:r>
                      <a:rPr lang="en-US" dirty="0">
                        <a:solidFill>
                          <a:schemeClr val="bg1"/>
                        </a:solidFill>
                      </a:rPr>
                      <a:t>x</a:t>
                    </a: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68BC-4051-A37D-B90ABB70A31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Sheet1!$A$15:$A$22</c:f>
              <c:strCache>
                <c:ptCount val="8"/>
                <c:pt idx="0">
                  <c:v>2015</c:v>
                </c:pt>
                <c:pt idx="1">
                  <c:v>2016</c:v>
                </c:pt>
                <c:pt idx="2">
                  <c:v>2017</c:v>
                </c:pt>
                <c:pt idx="3">
                  <c:v>2018</c:v>
                </c:pt>
                <c:pt idx="4">
                  <c:v>2019</c:v>
                </c:pt>
                <c:pt idx="5">
                  <c:v>2020</c:v>
                </c:pt>
                <c:pt idx="6">
                  <c:v>2021</c:v>
                </c:pt>
                <c:pt idx="7">
                  <c:v>9/30/22</c:v>
                </c:pt>
              </c:strCache>
            </c:strRef>
          </c:cat>
          <c:val>
            <c:numRef>
              <c:f>Sheet1!$D$15:$D$22</c:f>
              <c:numCache>
                <c:formatCode>0.0</c:formatCode>
                <c:ptCount val="8"/>
                <c:pt idx="0">
                  <c:v>2.71</c:v>
                </c:pt>
                <c:pt idx="1">
                  <c:v>2.31</c:v>
                </c:pt>
                <c:pt idx="2">
                  <c:v>2.46</c:v>
                </c:pt>
                <c:pt idx="3">
                  <c:v>2.1800000000000002</c:v>
                </c:pt>
                <c:pt idx="4">
                  <c:v>3.14</c:v>
                </c:pt>
                <c:pt idx="5">
                  <c:v>2.46</c:v>
                </c:pt>
                <c:pt idx="6">
                  <c:v>2.11</c:v>
                </c:pt>
                <c:pt idx="7">
                  <c:v>1.21</c:v>
                </c:pt>
              </c:numCache>
            </c:numRef>
          </c:val>
          <c:smooth val="0"/>
          <c:extLst>
            <c:ext xmlns:c16="http://schemas.microsoft.com/office/drawing/2014/chart" uri="{C3380CC4-5D6E-409C-BE32-E72D297353CC}">
              <c16:uniqueId val="{00000016-68BC-4051-A37D-B90ABB70A31A}"/>
            </c:ext>
          </c:extLst>
        </c:ser>
        <c:dLbls>
          <c:showLegendKey val="0"/>
          <c:showVal val="1"/>
          <c:showCatName val="0"/>
          <c:showSerName val="0"/>
          <c:showPercent val="0"/>
          <c:showBubbleSize val="0"/>
        </c:dLbls>
        <c:marker val="1"/>
        <c:smooth val="0"/>
        <c:axId val="306953119"/>
        <c:axId val="306955615"/>
      </c:lineChart>
      <c:catAx>
        <c:axId val="1172386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2">
                    <a:lumMod val="10000"/>
                  </a:schemeClr>
                </a:solidFill>
                <a:latin typeface="+mn-lt"/>
                <a:ea typeface="+mn-ea"/>
                <a:cs typeface="+mn-cs"/>
              </a:defRPr>
            </a:pPr>
            <a:endParaRPr lang="en-US"/>
          </a:p>
        </c:txPr>
        <c:crossAx val="1172384943"/>
        <c:crosses val="autoZero"/>
        <c:auto val="1"/>
        <c:lblAlgn val="ctr"/>
        <c:lblOffset val="100"/>
        <c:noMultiLvlLbl val="0"/>
      </c:catAx>
      <c:valAx>
        <c:axId val="1172384943"/>
        <c:scaling>
          <c:orientation val="minMax"/>
        </c:scaling>
        <c:delete val="0"/>
        <c:axPos val="l"/>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lumMod val="95000"/>
                  </a:schemeClr>
                </a:solidFill>
                <a:latin typeface="+mn-lt"/>
                <a:ea typeface="+mn-ea"/>
                <a:cs typeface="+mn-cs"/>
              </a:defRPr>
            </a:pPr>
            <a:endParaRPr lang="en-US"/>
          </a:p>
        </c:txPr>
        <c:crossAx val="1172386191"/>
        <c:crosses val="autoZero"/>
        <c:crossBetween val="between"/>
      </c:valAx>
      <c:valAx>
        <c:axId val="306955615"/>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lumMod val="95000"/>
                  </a:schemeClr>
                </a:solidFill>
                <a:latin typeface="+mn-lt"/>
                <a:ea typeface="+mn-ea"/>
                <a:cs typeface="+mn-cs"/>
              </a:defRPr>
            </a:pPr>
            <a:endParaRPr lang="en-US"/>
          </a:p>
        </c:txPr>
        <c:crossAx val="306953119"/>
        <c:crosses val="max"/>
        <c:crossBetween val="between"/>
      </c:valAx>
      <c:catAx>
        <c:axId val="306953119"/>
        <c:scaling>
          <c:orientation val="minMax"/>
        </c:scaling>
        <c:delete val="1"/>
        <c:axPos val="b"/>
        <c:numFmt formatCode="General" sourceLinked="1"/>
        <c:majorTickMark val="out"/>
        <c:minorTickMark val="none"/>
        <c:tickLblPos val="nextTo"/>
        <c:crossAx val="30695561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Sheet1!$A$3</c:f>
              <c:strCache>
                <c:ptCount val="1"/>
                <c:pt idx="0">
                  <c:v>Sales</c:v>
                </c:pt>
              </c:strCache>
            </c:strRef>
          </c:tx>
          <c:spPr>
            <a:solidFill>
              <a:srgbClr val="003057"/>
            </a:solidFill>
            <a:ln>
              <a:noFill/>
            </a:ln>
            <a:effectLst/>
          </c:spPr>
          <c:invertIfNegative val="0"/>
          <c:dPt>
            <c:idx val="0"/>
            <c:invertIfNegative val="0"/>
            <c:bubble3D val="0"/>
            <c:spPr>
              <a:solidFill>
                <a:srgbClr val="FFFFFF">
                  <a:lumMod val="85000"/>
                </a:srgbClr>
              </a:solidFill>
              <a:ln>
                <a:noFill/>
              </a:ln>
              <a:effectLst/>
            </c:spPr>
            <c:extLst>
              <c:ext xmlns:c16="http://schemas.microsoft.com/office/drawing/2014/chart" uri="{C3380CC4-5D6E-409C-BE32-E72D297353CC}">
                <c16:uniqueId val="{00000001-E8E4-4D15-AFF2-A12EF99D68CD}"/>
              </c:ext>
            </c:extLst>
          </c:dPt>
          <c:dPt>
            <c:idx val="1"/>
            <c:invertIfNegative val="0"/>
            <c:bubble3D val="0"/>
            <c:spPr>
              <a:solidFill>
                <a:srgbClr val="A6A6A6"/>
              </a:solidFill>
              <a:ln>
                <a:noFill/>
              </a:ln>
              <a:effectLst/>
            </c:spPr>
            <c:extLst>
              <c:ext xmlns:c16="http://schemas.microsoft.com/office/drawing/2014/chart" uri="{C3380CC4-5D6E-409C-BE32-E72D297353CC}">
                <c16:uniqueId val="{00000003-E8E4-4D15-AFF2-A12EF99D68CD}"/>
              </c:ext>
            </c:extLst>
          </c:dPt>
          <c:dPt>
            <c:idx val="2"/>
            <c:invertIfNegative val="0"/>
            <c:bubble3D val="0"/>
            <c:spPr>
              <a:solidFill>
                <a:srgbClr val="0070C0"/>
              </a:solidFill>
              <a:ln>
                <a:noFill/>
              </a:ln>
              <a:effectLst/>
            </c:spPr>
            <c:extLst>
              <c:ext xmlns:c16="http://schemas.microsoft.com/office/drawing/2014/chart" uri="{C3380CC4-5D6E-409C-BE32-E72D297353CC}">
                <c16:uniqueId val="{00000005-E8E4-4D15-AFF2-A12EF99D68CD}"/>
              </c:ext>
            </c:extLst>
          </c:dPt>
          <c:dPt>
            <c:idx val="5"/>
            <c:invertIfNegative val="0"/>
            <c:bubble3D val="0"/>
            <c:spPr>
              <a:solidFill>
                <a:srgbClr val="FFFFFF">
                  <a:lumMod val="85000"/>
                </a:srgbClr>
              </a:solidFill>
              <a:ln>
                <a:noFill/>
              </a:ln>
              <a:effectLst/>
            </c:spPr>
            <c:extLst>
              <c:ext xmlns:c16="http://schemas.microsoft.com/office/drawing/2014/chart" uri="{C3380CC4-5D6E-409C-BE32-E72D297353CC}">
                <c16:uniqueId val="{00000007-E8E4-4D15-AFF2-A12EF99D68CD}"/>
              </c:ext>
            </c:extLst>
          </c:dPt>
          <c:dPt>
            <c:idx val="6"/>
            <c:invertIfNegative val="0"/>
            <c:bubble3D val="0"/>
            <c:spPr>
              <a:solidFill>
                <a:srgbClr val="A6A6A6"/>
              </a:solidFill>
              <a:ln>
                <a:noFill/>
              </a:ln>
              <a:effectLst/>
            </c:spPr>
            <c:extLst>
              <c:ext xmlns:c16="http://schemas.microsoft.com/office/drawing/2014/chart" uri="{C3380CC4-5D6E-409C-BE32-E72D297353CC}">
                <c16:uniqueId val="{00000009-E8E4-4D15-AFF2-A12EF99D68CD}"/>
              </c:ext>
            </c:extLst>
          </c:dPt>
          <c:dPt>
            <c:idx val="7"/>
            <c:invertIfNegative val="0"/>
            <c:bubble3D val="0"/>
            <c:spPr>
              <a:solidFill>
                <a:srgbClr val="0070C0"/>
              </a:solidFill>
              <a:ln>
                <a:noFill/>
              </a:ln>
              <a:effectLst/>
            </c:spPr>
            <c:extLst>
              <c:ext xmlns:c16="http://schemas.microsoft.com/office/drawing/2014/chart" uri="{C3380CC4-5D6E-409C-BE32-E72D297353CC}">
                <c16:uniqueId val="{0000000B-E8E4-4D15-AFF2-A12EF99D68CD}"/>
              </c:ext>
            </c:extLst>
          </c:dPt>
          <c:dPt>
            <c:idx val="9"/>
            <c:invertIfNegative val="0"/>
            <c:bubble3D val="0"/>
            <c:spPr>
              <a:solidFill>
                <a:srgbClr val="FFFFFF">
                  <a:lumMod val="85000"/>
                </a:srgbClr>
              </a:solidFill>
              <a:ln>
                <a:noFill/>
              </a:ln>
              <a:effectLst/>
            </c:spPr>
            <c:extLst>
              <c:ext xmlns:c16="http://schemas.microsoft.com/office/drawing/2014/chart" uri="{C3380CC4-5D6E-409C-BE32-E72D297353CC}">
                <c16:uniqueId val="{0000000D-E8E4-4D15-AFF2-A12EF99D68CD}"/>
              </c:ext>
            </c:extLst>
          </c:dPt>
          <c:dPt>
            <c:idx val="10"/>
            <c:invertIfNegative val="0"/>
            <c:bubble3D val="0"/>
            <c:spPr>
              <a:solidFill>
                <a:srgbClr val="FFFFFF">
                  <a:lumMod val="85000"/>
                </a:srgbClr>
              </a:solidFill>
              <a:ln>
                <a:noFill/>
              </a:ln>
              <a:effectLst/>
            </c:spPr>
            <c:extLst>
              <c:ext xmlns:c16="http://schemas.microsoft.com/office/drawing/2014/chart" uri="{C3380CC4-5D6E-409C-BE32-E72D297353CC}">
                <c16:uniqueId val="{0000000F-E8E4-4D15-AFF2-A12EF99D68CD}"/>
              </c:ext>
            </c:extLst>
          </c:dPt>
          <c:dPt>
            <c:idx val="11"/>
            <c:invertIfNegative val="0"/>
            <c:bubble3D val="0"/>
            <c:spPr>
              <a:solidFill>
                <a:srgbClr val="FFFFFF">
                  <a:lumMod val="65000"/>
                </a:srgbClr>
              </a:solidFill>
              <a:ln>
                <a:noFill/>
              </a:ln>
              <a:effectLst/>
            </c:spPr>
            <c:extLst>
              <c:ext xmlns:c16="http://schemas.microsoft.com/office/drawing/2014/chart" uri="{C3380CC4-5D6E-409C-BE32-E72D297353CC}">
                <c16:uniqueId val="{00000011-E8E4-4D15-AFF2-A12EF99D68CD}"/>
              </c:ext>
            </c:extLst>
          </c:dPt>
          <c:dPt>
            <c:idx val="12"/>
            <c:invertIfNegative val="0"/>
            <c:bubble3D val="0"/>
            <c:spPr>
              <a:solidFill>
                <a:srgbClr val="0070C0"/>
              </a:solidFill>
              <a:ln>
                <a:noFill/>
              </a:ln>
              <a:effectLst/>
            </c:spPr>
            <c:extLst>
              <c:ext xmlns:c16="http://schemas.microsoft.com/office/drawing/2014/chart" uri="{C3380CC4-5D6E-409C-BE32-E72D297353CC}">
                <c16:uniqueId val="{00000013-E8E4-4D15-AFF2-A12EF99D68CD}"/>
              </c:ext>
            </c:extLst>
          </c:dPt>
          <c:dPt>
            <c:idx val="13"/>
            <c:invertIfNegative val="0"/>
            <c:bubble3D val="0"/>
            <c:spPr>
              <a:solidFill>
                <a:srgbClr val="003057"/>
              </a:solidFill>
              <a:ln>
                <a:noFill/>
              </a:ln>
              <a:effectLst/>
            </c:spPr>
            <c:extLst>
              <c:ext xmlns:c16="http://schemas.microsoft.com/office/drawing/2014/chart" uri="{C3380CC4-5D6E-409C-BE32-E72D297353CC}">
                <c16:uniqueId val="{00000015-E8E4-4D15-AFF2-A12EF99D68CD}"/>
              </c:ext>
            </c:extLst>
          </c:dPt>
          <c:dPt>
            <c:idx val="14"/>
            <c:invertIfNegative val="0"/>
            <c:bubble3D val="0"/>
            <c:spPr>
              <a:solidFill>
                <a:srgbClr val="FFFFFF">
                  <a:lumMod val="85000"/>
                </a:srgbClr>
              </a:solidFill>
              <a:ln>
                <a:noFill/>
              </a:ln>
              <a:effectLst/>
            </c:spPr>
            <c:extLst>
              <c:ext xmlns:c16="http://schemas.microsoft.com/office/drawing/2014/chart" uri="{C3380CC4-5D6E-409C-BE32-E72D297353CC}">
                <c16:uniqueId val="{00000017-E8E4-4D15-AFF2-A12EF99D68CD}"/>
              </c:ext>
            </c:extLst>
          </c:dPt>
          <c:dPt>
            <c:idx val="15"/>
            <c:invertIfNegative val="0"/>
            <c:bubble3D val="0"/>
            <c:spPr>
              <a:solidFill>
                <a:srgbClr val="FFFFFF">
                  <a:lumMod val="85000"/>
                </a:srgbClr>
              </a:solidFill>
              <a:ln>
                <a:noFill/>
              </a:ln>
              <a:effectLst/>
            </c:spPr>
            <c:extLst>
              <c:ext xmlns:c16="http://schemas.microsoft.com/office/drawing/2014/chart" uri="{C3380CC4-5D6E-409C-BE32-E72D297353CC}">
                <c16:uniqueId val="{00000019-E8E4-4D15-AFF2-A12EF99D68CD}"/>
              </c:ext>
            </c:extLst>
          </c:dPt>
          <c:dPt>
            <c:idx val="16"/>
            <c:invertIfNegative val="0"/>
            <c:bubble3D val="0"/>
            <c:spPr>
              <a:solidFill>
                <a:srgbClr val="5E5E5E">
                  <a:lumMod val="60000"/>
                  <a:lumOff val="40000"/>
                </a:srgbClr>
              </a:solidFill>
              <a:ln>
                <a:noFill/>
              </a:ln>
              <a:effectLst/>
            </c:spPr>
            <c:extLst>
              <c:ext xmlns:c16="http://schemas.microsoft.com/office/drawing/2014/chart" uri="{C3380CC4-5D6E-409C-BE32-E72D297353CC}">
                <c16:uniqueId val="{0000001B-E8E4-4D15-AFF2-A12EF99D68CD}"/>
              </c:ext>
            </c:extLst>
          </c:dPt>
          <c:dPt>
            <c:idx val="17"/>
            <c:invertIfNegative val="0"/>
            <c:bubble3D val="0"/>
            <c:spPr>
              <a:solidFill>
                <a:srgbClr val="0070C0"/>
              </a:solidFill>
              <a:ln>
                <a:noFill/>
              </a:ln>
              <a:effectLst/>
            </c:spPr>
            <c:extLst>
              <c:ext xmlns:c16="http://schemas.microsoft.com/office/drawing/2014/chart" uri="{C3380CC4-5D6E-409C-BE32-E72D297353CC}">
                <c16:uniqueId val="{0000001C-859E-42DE-8D54-6E9ECD3E390C}"/>
              </c:ext>
            </c:extLst>
          </c:dPt>
          <c:dLbls>
            <c:dLbl>
              <c:idx val="1"/>
              <c:delete val="1"/>
              <c:extLst>
                <c:ext xmlns:c15="http://schemas.microsoft.com/office/drawing/2012/chart" uri="{CE6537A1-D6FC-4f65-9D91-7224C49458BB}"/>
                <c:ext xmlns:c16="http://schemas.microsoft.com/office/drawing/2014/chart" uri="{C3380CC4-5D6E-409C-BE32-E72D297353CC}">
                  <c16:uniqueId val="{00000003-E8E4-4D15-AFF2-A12EF99D68CD}"/>
                </c:ext>
              </c:extLst>
            </c:dLbl>
            <c:dLbl>
              <c:idx val="2"/>
              <c:delete val="1"/>
              <c:extLst>
                <c:ext xmlns:c15="http://schemas.microsoft.com/office/drawing/2012/chart" uri="{CE6537A1-D6FC-4f65-9D91-7224C49458BB}"/>
                <c:ext xmlns:c16="http://schemas.microsoft.com/office/drawing/2014/chart" uri="{C3380CC4-5D6E-409C-BE32-E72D297353CC}">
                  <c16:uniqueId val="{00000005-E8E4-4D15-AFF2-A12EF99D68CD}"/>
                </c:ext>
              </c:extLst>
            </c:dLbl>
            <c:dLbl>
              <c:idx val="6"/>
              <c:delete val="1"/>
              <c:extLst>
                <c:ext xmlns:c15="http://schemas.microsoft.com/office/drawing/2012/chart" uri="{CE6537A1-D6FC-4f65-9D91-7224C49458BB}"/>
                <c:ext xmlns:c16="http://schemas.microsoft.com/office/drawing/2014/chart" uri="{C3380CC4-5D6E-409C-BE32-E72D297353CC}">
                  <c16:uniqueId val="{00000009-E8E4-4D15-AFF2-A12EF99D68CD}"/>
                </c:ext>
              </c:extLst>
            </c:dLbl>
            <c:dLbl>
              <c:idx val="7"/>
              <c:delete val="1"/>
              <c:extLst>
                <c:ext xmlns:c15="http://schemas.microsoft.com/office/drawing/2012/chart" uri="{CE6537A1-D6FC-4f65-9D91-7224C49458BB}"/>
                <c:ext xmlns:c16="http://schemas.microsoft.com/office/drawing/2014/chart" uri="{C3380CC4-5D6E-409C-BE32-E72D297353CC}">
                  <c16:uniqueId val="{0000000B-E8E4-4D15-AFF2-A12EF99D68CD}"/>
                </c:ext>
              </c:extLst>
            </c:dLbl>
            <c:dLbl>
              <c:idx val="11"/>
              <c:delete val="1"/>
              <c:extLst>
                <c:ext xmlns:c15="http://schemas.microsoft.com/office/drawing/2012/chart" uri="{CE6537A1-D6FC-4f65-9D91-7224C49458BB}"/>
                <c:ext xmlns:c16="http://schemas.microsoft.com/office/drawing/2014/chart" uri="{C3380CC4-5D6E-409C-BE32-E72D297353CC}">
                  <c16:uniqueId val="{00000011-E8E4-4D15-AFF2-A12EF99D68CD}"/>
                </c:ext>
              </c:extLst>
            </c:dLbl>
            <c:dLbl>
              <c:idx val="12"/>
              <c:delete val="1"/>
              <c:extLst>
                <c:ext xmlns:c15="http://schemas.microsoft.com/office/drawing/2012/chart" uri="{CE6537A1-D6FC-4f65-9D91-7224C49458BB}"/>
                <c:ext xmlns:c16="http://schemas.microsoft.com/office/drawing/2014/chart" uri="{C3380CC4-5D6E-409C-BE32-E72D297353CC}">
                  <c16:uniqueId val="{00000013-E8E4-4D15-AFF2-A12EF99D68CD}"/>
                </c:ext>
              </c:extLst>
            </c:dLbl>
            <c:dLbl>
              <c:idx val="15"/>
              <c:layout>
                <c:manualLayout>
                  <c:x val="1.4587669192554131E-3"/>
                  <c:y val="-1.01971748205257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8E4-4D15-AFF2-A12EF99D68CD}"/>
                </c:ext>
              </c:extLst>
            </c:dLbl>
            <c:dLbl>
              <c:idx val="16"/>
              <c:delete val="1"/>
              <c:extLst>
                <c:ext xmlns:c15="http://schemas.microsoft.com/office/drawing/2012/chart" uri="{CE6537A1-D6FC-4f65-9D91-7224C49458BB}"/>
                <c:ext xmlns:c16="http://schemas.microsoft.com/office/drawing/2014/chart" uri="{C3380CC4-5D6E-409C-BE32-E72D297353CC}">
                  <c16:uniqueId val="{0000001B-E8E4-4D15-AFF2-A12EF99D68C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Sheet1!$B$2:$S$2</c:f>
              <c:numCache>
                <c:formatCode>General</c:formatCode>
                <c:ptCount val="18"/>
                <c:pt idx="0">
                  <c:v>2019</c:v>
                </c:pt>
                <c:pt idx="1">
                  <c:v>2020</c:v>
                </c:pt>
                <c:pt idx="2">
                  <c:v>2021</c:v>
                </c:pt>
                <c:pt idx="3">
                  <c:v>2022</c:v>
                </c:pt>
                <c:pt idx="5">
                  <c:v>2019</c:v>
                </c:pt>
                <c:pt idx="6">
                  <c:v>2020</c:v>
                </c:pt>
                <c:pt idx="7">
                  <c:v>2021</c:v>
                </c:pt>
                <c:pt idx="8">
                  <c:v>2022</c:v>
                </c:pt>
                <c:pt idx="10">
                  <c:v>2019</c:v>
                </c:pt>
                <c:pt idx="11">
                  <c:v>2020</c:v>
                </c:pt>
                <c:pt idx="12">
                  <c:v>2021</c:v>
                </c:pt>
                <c:pt idx="13">
                  <c:v>2022</c:v>
                </c:pt>
                <c:pt idx="15">
                  <c:v>2019</c:v>
                </c:pt>
                <c:pt idx="16">
                  <c:v>2020</c:v>
                </c:pt>
                <c:pt idx="17">
                  <c:v>2021</c:v>
                </c:pt>
              </c:numCache>
            </c:numRef>
          </c:cat>
          <c:val>
            <c:numRef>
              <c:f>Sheet1!$B$3:$S$3</c:f>
              <c:numCache>
                <c:formatCode>"$"#,##0</c:formatCode>
                <c:ptCount val="18"/>
                <c:pt idx="0">
                  <c:v>125</c:v>
                </c:pt>
                <c:pt idx="1">
                  <c:v>104</c:v>
                </c:pt>
                <c:pt idx="2">
                  <c:v>111</c:v>
                </c:pt>
                <c:pt idx="3">
                  <c:v>137</c:v>
                </c:pt>
                <c:pt idx="5">
                  <c:v>127</c:v>
                </c:pt>
                <c:pt idx="6">
                  <c:v>121</c:v>
                </c:pt>
                <c:pt idx="7">
                  <c:v>139</c:v>
                </c:pt>
                <c:pt idx="8">
                  <c:v>171</c:v>
                </c:pt>
                <c:pt idx="10">
                  <c:v>124</c:v>
                </c:pt>
                <c:pt idx="11">
                  <c:v>124</c:v>
                </c:pt>
                <c:pt idx="12">
                  <c:v>147</c:v>
                </c:pt>
                <c:pt idx="13">
                  <c:v>178</c:v>
                </c:pt>
                <c:pt idx="15">
                  <c:v>115</c:v>
                </c:pt>
                <c:pt idx="16">
                  <c:v>116</c:v>
                </c:pt>
                <c:pt idx="17">
                  <c:v>147</c:v>
                </c:pt>
              </c:numCache>
            </c:numRef>
          </c:val>
          <c:extLst>
            <c:ext xmlns:c16="http://schemas.microsoft.com/office/drawing/2014/chart" uri="{C3380CC4-5D6E-409C-BE32-E72D297353CC}">
              <c16:uniqueId val="{0000001C-E8E4-4D15-AFF2-A12EF99D68CD}"/>
            </c:ext>
          </c:extLst>
        </c:ser>
        <c:dLbls>
          <c:showLegendKey val="0"/>
          <c:showVal val="0"/>
          <c:showCatName val="0"/>
          <c:showSerName val="0"/>
          <c:showPercent val="0"/>
          <c:showBubbleSize val="0"/>
        </c:dLbls>
        <c:gapWidth val="20"/>
        <c:axId val="158980176"/>
        <c:axId val="158978512"/>
      </c:barChart>
      <c:lineChart>
        <c:grouping val="standard"/>
        <c:varyColors val="0"/>
        <c:ser>
          <c:idx val="1"/>
          <c:order val="1"/>
          <c:tx>
            <c:strRef>
              <c:f>Sheet1!$A$4</c:f>
              <c:strCache>
                <c:ptCount val="1"/>
                <c:pt idx="0">
                  <c:v>GM%</c:v>
                </c:pt>
              </c:strCache>
            </c:strRef>
          </c:tx>
          <c:spPr>
            <a:ln w="28575" cap="rnd">
              <a:solidFill>
                <a:srgbClr val="FFC000"/>
              </a:solidFill>
              <a:round/>
            </a:ln>
            <a:effectLst/>
          </c:spPr>
          <c:marker>
            <c:symbol val="none"/>
          </c:marker>
          <c:dLbls>
            <c:dLbl>
              <c:idx val="0"/>
              <c:layout>
                <c:manualLayout>
                  <c:x val="-2.6257804546597437E-2"/>
                  <c:y val="3.738964100859426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F0C-44C8-BF0C-915FAAB037DE}"/>
                </c:ext>
              </c:extLst>
            </c:dLbl>
            <c:dLbl>
              <c:idx val="1"/>
              <c:delete val="1"/>
              <c:extLst>
                <c:ext xmlns:c15="http://schemas.microsoft.com/office/drawing/2012/chart" uri="{CE6537A1-D6FC-4f65-9D91-7224C49458BB}"/>
                <c:ext xmlns:c16="http://schemas.microsoft.com/office/drawing/2014/chart" uri="{C3380CC4-5D6E-409C-BE32-E72D297353CC}">
                  <c16:uniqueId val="{00000000-AF0C-44C8-BF0C-915FAAB037DE}"/>
                </c:ext>
              </c:extLst>
            </c:dLbl>
            <c:dLbl>
              <c:idx val="2"/>
              <c:delete val="1"/>
              <c:extLst>
                <c:ext xmlns:c15="http://schemas.microsoft.com/office/drawing/2012/chart" uri="{CE6537A1-D6FC-4f65-9D91-7224C49458BB}"/>
                <c:ext xmlns:c16="http://schemas.microsoft.com/office/drawing/2014/chart" uri="{C3380CC4-5D6E-409C-BE32-E72D297353CC}">
                  <c16:uniqueId val="{00000001-AF0C-44C8-BF0C-915FAAB037DE}"/>
                </c:ext>
              </c:extLst>
            </c:dLbl>
            <c:dLbl>
              <c:idx val="3"/>
              <c:layout>
                <c:manualLayout>
                  <c:x val="-2.6257804546597464E-2"/>
                  <c:y val="7.138022374367995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AF0C-44C8-BF0C-915FAAB037DE}"/>
                </c:ext>
              </c:extLst>
            </c:dLbl>
            <c:dLbl>
              <c:idx val="5"/>
              <c:layout>
                <c:manualLayout>
                  <c:x val="-2.6257804546597492E-2"/>
                  <c:y val="3.738964100859414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F0C-44C8-BF0C-915FAAB037DE}"/>
                </c:ext>
              </c:extLst>
            </c:dLbl>
            <c:dLbl>
              <c:idx val="6"/>
              <c:delete val="1"/>
              <c:extLst>
                <c:ext xmlns:c15="http://schemas.microsoft.com/office/drawing/2012/chart" uri="{CE6537A1-D6FC-4f65-9D91-7224C49458BB}"/>
                <c:ext xmlns:c16="http://schemas.microsoft.com/office/drawing/2014/chart" uri="{C3380CC4-5D6E-409C-BE32-E72D297353CC}">
                  <c16:uniqueId val="{00000002-AF0C-44C8-BF0C-915FAAB037DE}"/>
                </c:ext>
              </c:extLst>
            </c:dLbl>
            <c:dLbl>
              <c:idx val="7"/>
              <c:delete val="1"/>
              <c:extLst>
                <c:ext xmlns:c15="http://schemas.microsoft.com/office/drawing/2012/chart" uri="{CE6537A1-D6FC-4f65-9D91-7224C49458BB}"/>
                <c:ext xmlns:c16="http://schemas.microsoft.com/office/drawing/2014/chart" uri="{C3380CC4-5D6E-409C-BE32-E72D297353CC}">
                  <c16:uniqueId val="{00000003-AF0C-44C8-BF0C-915FAAB037DE}"/>
                </c:ext>
              </c:extLst>
            </c:dLbl>
            <c:dLbl>
              <c:idx val="8"/>
              <c:layout>
                <c:manualLayout>
                  <c:x val="-2.4799037627342025E-2"/>
                  <c:y val="-3.399058273508572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AF0C-44C8-BF0C-915FAAB037DE}"/>
                </c:ext>
              </c:extLst>
            </c:dLbl>
            <c:dLbl>
              <c:idx val="10"/>
              <c:layout>
                <c:manualLayout>
                  <c:x val="-2.4799037627342133E-2"/>
                  <c:y val="5.098587410262860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F0C-44C8-BF0C-915FAAB037DE}"/>
                </c:ext>
              </c:extLst>
            </c:dLbl>
            <c:dLbl>
              <c:idx val="11"/>
              <c:delete val="1"/>
              <c:extLst>
                <c:ext xmlns:c15="http://schemas.microsoft.com/office/drawing/2012/chart" uri="{CE6537A1-D6FC-4f65-9D91-7224C49458BB}"/>
                <c:ext xmlns:c16="http://schemas.microsoft.com/office/drawing/2014/chart" uri="{C3380CC4-5D6E-409C-BE32-E72D297353CC}">
                  <c16:uniqueId val="{00000004-AF0C-44C8-BF0C-915FAAB037DE}"/>
                </c:ext>
              </c:extLst>
            </c:dLbl>
            <c:dLbl>
              <c:idx val="12"/>
              <c:delete val="1"/>
              <c:extLst>
                <c:ext xmlns:c15="http://schemas.microsoft.com/office/drawing/2012/chart" uri="{CE6537A1-D6FC-4f65-9D91-7224C49458BB}"/>
                <c:ext xmlns:c16="http://schemas.microsoft.com/office/drawing/2014/chart" uri="{C3380CC4-5D6E-409C-BE32-E72D297353CC}">
                  <c16:uniqueId val="{00000005-AF0C-44C8-BF0C-915FAAB037DE}"/>
                </c:ext>
              </c:extLst>
            </c:dLbl>
            <c:dLbl>
              <c:idx val="13"/>
              <c:layout>
                <c:manualLayout>
                  <c:x val="-2.7716571465852852E-2"/>
                  <c:y val="-3.059152446157715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AF0C-44C8-BF0C-915FAAB037DE}"/>
                </c:ext>
              </c:extLst>
            </c:dLbl>
            <c:dLbl>
              <c:idx val="15"/>
              <c:layout>
                <c:manualLayout>
                  <c:x val="-2.3340270708086717E-2"/>
                  <c:y val="4.7586815829119972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F0C-44C8-BF0C-915FAAB037DE}"/>
                </c:ext>
              </c:extLst>
            </c:dLbl>
            <c:dLbl>
              <c:idx val="16"/>
              <c:delete val="1"/>
              <c:extLst>
                <c:ext xmlns:c15="http://schemas.microsoft.com/office/drawing/2012/chart" uri="{CE6537A1-D6FC-4f65-9D91-7224C49458BB}"/>
                <c:ext xmlns:c16="http://schemas.microsoft.com/office/drawing/2014/chart" uri="{C3380CC4-5D6E-409C-BE32-E72D297353CC}">
                  <c16:uniqueId val="{00000006-AF0C-44C8-BF0C-915FAAB037DE}"/>
                </c:ext>
              </c:extLst>
            </c:dLbl>
            <c:dLbl>
              <c:idx val="17"/>
              <c:layout>
                <c:manualLayout>
                  <c:x val="-2.7716571465852744E-2"/>
                  <c:y val="5.438493237613711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AF0C-44C8-BF0C-915FAAB037D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lumMod val="1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Sheet1!$B$2:$S$2</c:f>
              <c:numCache>
                <c:formatCode>General</c:formatCode>
                <c:ptCount val="18"/>
                <c:pt idx="0">
                  <c:v>2019</c:v>
                </c:pt>
                <c:pt idx="1">
                  <c:v>2020</c:v>
                </c:pt>
                <c:pt idx="2">
                  <c:v>2021</c:v>
                </c:pt>
                <c:pt idx="3">
                  <c:v>2022</c:v>
                </c:pt>
                <c:pt idx="5">
                  <c:v>2019</c:v>
                </c:pt>
                <c:pt idx="6">
                  <c:v>2020</c:v>
                </c:pt>
                <c:pt idx="7">
                  <c:v>2021</c:v>
                </c:pt>
                <c:pt idx="8">
                  <c:v>2022</c:v>
                </c:pt>
                <c:pt idx="10">
                  <c:v>2019</c:v>
                </c:pt>
                <c:pt idx="11">
                  <c:v>2020</c:v>
                </c:pt>
                <c:pt idx="12">
                  <c:v>2021</c:v>
                </c:pt>
                <c:pt idx="13">
                  <c:v>2022</c:v>
                </c:pt>
                <c:pt idx="15">
                  <c:v>2019</c:v>
                </c:pt>
                <c:pt idx="16">
                  <c:v>2020</c:v>
                </c:pt>
                <c:pt idx="17">
                  <c:v>2021</c:v>
                </c:pt>
              </c:numCache>
            </c:numRef>
          </c:cat>
          <c:val>
            <c:numRef>
              <c:f>Sheet1!$B$4:$S$4</c:f>
              <c:numCache>
                <c:formatCode>0.0%</c:formatCode>
                <c:ptCount val="18"/>
                <c:pt idx="0">
                  <c:v>0.188</c:v>
                </c:pt>
                <c:pt idx="1">
                  <c:v>0.24199999999999999</c:v>
                </c:pt>
                <c:pt idx="2">
                  <c:v>0.219</c:v>
                </c:pt>
                <c:pt idx="3">
                  <c:v>0.25</c:v>
                </c:pt>
                <c:pt idx="5">
                  <c:v>0.156</c:v>
                </c:pt>
                <c:pt idx="6">
                  <c:v>0.25800000000000001</c:v>
                </c:pt>
                <c:pt idx="7">
                  <c:v>0.247</c:v>
                </c:pt>
                <c:pt idx="8">
                  <c:v>0.26600000000000001</c:v>
                </c:pt>
                <c:pt idx="10">
                  <c:v>0.18</c:v>
                </c:pt>
                <c:pt idx="11">
                  <c:v>0.26800000000000002</c:v>
                </c:pt>
                <c:pt idx="12">
                  <c:v>0.245</c:v>
                </c:pt>
                <c:pt idx="13">
                  <c:v>0.28999999999999998</c:v>
                </c:pt>
                <c:pt idx="15">
                  <c:v>0.214</c:v>
                </c:pt>
                <c:pt idx="16">
                  <c:v>0.253</c:v>
                </c:pt>
                <c:pt idx="17">
                  <c:v>0.26700000000000002</c:v>
                </c:pt>
              </c:numCache>
            </c:numRef>
          </c:val>
          <c:smooth val="0"/>
          <c:extLst>
            <c:ext xmlns:c16="http://schemas.microsoft.com/office/drawing/2014/chart" uri="{C3380CC4-5D6E-409C-BE32-E72D297353CC}">
              <c16:uniqueId val="{0000001D-E8E4-4D15-AFF2-A12EF99D68CD}"/>
            </c:ext>
          </c:extLst>
        </c:ser>
        <c:ser>
          <c:idx val="2"/>
          <c:order val="2"/>
          <c:tx>
            <c:strRef>
              <c:f>Sheet1!$A$5</c:f>
              <c:strCache>
                <c:ptCount val="1"/>
                <c:pt idx="0">
                  <c:v>Adj EBITDA %(1)</c:v>
                </c:pt>
              </c:strCache>
            </c:strRef>
          </c:tx>
          <c:spPr>
            <a:ln w="28575" cap="rnd">
              <a:solidFill>
                <a:srgbClr val="00B050"/>
              </a:solidFill>
              <a:round/>
            </a:ln>
            <a:effectLst/>
          </c:spPr>
          <c:marker>
            <c:symbol val="none"/>
          </c:marker>
          <c:dLbls>
            <c:dLbl>
              <c:idx val="0"/>
              <c:layout>
                <c:manualLayout>
                  <c:x val="-2.6257804546597437E-2"/>
                  <c:y val="-1.699529136754297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AF0C-44C8-BF0C-915FAAB037DE}"/>
                </c:ext>
              </c:extLst>
            </c:dLbl>
            <c:dLbl>
              <c:idx val="1"/>
              <c:delete val="1"/>
              <c:extLst>
                <c:ext xmlns:c15="http://schemas.microsoft.com/office/drawing/2012/chart" uri="{CE6537A1-D6FC-4f65-9D91-7224C49458BB}"/>
                <c:ext xmlns:c16="http://schemas.microsoft.com/office/drawing/2014/chart" uri="{C3380CC4-5D6E-409C-BE32-E72D297353CC}">
                  <c16:uniqueId val="{0000000D-AF0C-44C8-BF0C-915FAAB037DE}"/>
                </c:ext>
              </c:extLst>
            </c:dLbl>
            <c:dLbl>
              <c:idx val="2"/>
              <c:delete val="1"/>
              <c:extLst>
                <c:ext xmlns:c15="http://schemas.microsoft.com/office/drawing/2012/chart" uri="{CE6537A1-D6FC-4f65-9D91-7224C49458BB}"/>
                <c:ext xmlns:c16="http://schemas.microsoft.com/office/drawing/2014/chart" uri="{C3380CC4-5D6E-409C-BE32-E72D297353CC}">
                  <c16:uniqueId val="{0000000C-AF0C-44C8-BF0C-915FAAB037DE}"/>
                </c:ext>
              </c:extLst>
            </c:dLbl>
            <c:dLbl>
              <c:idx val="3"/>
              <c:layout>
                <c:manualLayout>
                  <c:x val="-2.4799037627342053E-2"/>
                  <c:y val="-3.738964100859426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AF0C-44C8-BF0C-915FAAB037DE}"/>
                </c:ext>
              </c:extLst>
            </c:dLbl>
            <c:dLbl>
              <c:idx val="5"/>
              <c:layout>
                <c:manualLayout>
                  <c:x val="-2.4799037627342077E-2"/>
                  <c:y val="2.379340791455998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AF0C-44C8-BF0C-915FAAB037DE}"/>
                </c:ext>
              </c:extLst>
            </c:dLbl>
            <c:dLbl>
              <c:idx val="6"/>
              <c:delete val="1"/>
              <c:extLst>
                <c:ext xmlns:c15="http://schemas.microsoft.com/office/drawing/2012/chart" uri="{CE6537A1-D6FC-4f65-9D91-7224C49458BB}"/>
                <c:ext xmlns:c16="http://schemas.microsoft.com/office/drawing/2014/chart" uri="{C3380CC4-5D6E-409C-BE32-E72D297353CC}">
                  <c16:uniqueId val="{0000000A-AF0C-44C8-BF0C-915FAAB037DE}"/>
                </c:ext>
              </c:extLst>
            </c:dLbl>
            <c:dLbl>
              <c:idx val="7"/>
              <c:delete val="1"/>
              <c:extLst>
                <c:ext xmlns:c15="http://schemas.microsoft.com/office/drawing/2012/chart" uri="{CE6537A1-D6FC-4f65-9D91-7224C49458BB}"/>
                <c:ext xmlns:c16="http://schemas.microsoft.com/office/drawing/2014/chart" uri="{C3380CC4-5D6E-409C-BE32-E72D297353CC}">
                  <c16:uniqueId val="{0000000B-AF0C-44C8-BF0C-915FAAB037DE}"/>
                </c:ext>
              </c:extLst>
            </c:dLbl>
            <c:dLbl>
              <c:idx val="8"/>
              <c:layout>
                <c:manualLayout>
                  <c:x val="-2.4799037627342025E-2"/>
                  <c:y val="-3.73896410085943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AF0C-44C8-BF0C-915FAAB037DE}"/>
                </c:ext>
              </c:extLst>
            </c:dLbl>
            <c:dLbl>
              <c:idx val="10"/>
              <c:layout>
                <c:manualLayout>
                  <c:x val="-2.1881503788831306E-2"/>
                  <c:y val="3.059152446157712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F0C-44C8-BF0C-915FAAB037DE}"/>
                </c:ext>
              </c:extLst>
            </c:dLbl>
            <c:dLbl>
              <c:idx val="11"/>
              <c:delete val="1"/>
              <c:extLst>
                <c:ext xmlns:c15="http://schemas.microsoft.com/office/drawing/2012/chart" uri="{CE6537A1-D6FC-4f65-9D91-7224C49458BB}"/>
                <c:ext xmlns:c16="http://schemas.microsoft.com/office/drawing/2014/chart" uri="{C3380CC4-5D6E-409C-BE32-E72D297353CC}">
                  <c16:uniqueId val="{00000009-AF0C-44C8-BF0C-915FAAB037DE}"/>
                </c:ext>
              </c:extLst>
            </c:dLbl>
            <c:dLbl>
              <c:idx val="12"/>
              <c:delete val="1"/>
              <c:extLst>
                <c:ext xmlns:c15="http://schemas.microsoft.com/office/drawing/2012/chart" uri="{CE6537A1-D6FC-4f65-9D91-7224C49458BB}"/>
                <c:ext xmlns:c16="http://schemas.microsoft.com/office/drawing/2014/chart" uri="{C3380CC4-5D6E-409C-BE32-E72D297353CC}">
                  <c16:uniqueId val="{00000008-AF0C-44C8-BF0C-915FAAB037DE}"/>
                </c:ext>
              </c:extLst>
            </c:dLbl>
            <c:dLbl>
              <c:idx val="13"/>
              <c:layout>
                <c:manualLayout>
                  <c:x val="-2.7716571465852852E-2"/>
                  <c:y val="-5.098587410262860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AF0C-44C8-BF0C-915FAAB037DE}"/>
                </c:ext>
              </c:extLst>
            </c:dLbl>
            <c:dLbl>
              <c:idx val="15"/>
              <c:layout>
                <c:manualLayout>
                  <c:x val="-2.3340270708086717E-2"/>
                  <c:y val="3.738964100859414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AF0C-44C8-BF0C-915FAAB037DE}"/>
                </c:ext>
              </c:extLst>
            </c:dLbl>
            <c:dLbl>
              <c:idx val="16"/>
              <c:delete val="1"/>
              <c:extLst>
                <c:ext xmlns:c15="http://schemas.microsoft.com/office/drawing/2012/chart" uri="{CE6537A1-D6FC-4f65-9D91-7224C49458BB}"/>
                <c:ext xmlns:c16="http://schemas.microsoft.com/office/drawing/2014/chart" uri="{C3380CC4-5D6E-409C-BE32-E72D297353CC}">
                  <c16:uniqueId val="{00000007-AF0C-44C8-BF0C-915FAAB037DE}"/>
                </c:ext>
              </c:extLst>
            </c:dLbl>
            <c:dLbl>
              <c:idx val="17"/>
              <c:layout>
                <c:manualLayout>
                  <c:x val="-2.7716571465852744E-2"/>
                  <c:y val="-5.438493237613711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AF0C-44C8-BF0C-915FAAB037D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2">
                        <a:lumMod val="1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Sheet1!$B$2:$S$2</c:f>
              <c:numCache>
                <c:formatCode>General</c:formatCode>
                <c:ptCount val="18"/>
                <c:pt idx="0">
                  <c:v>2019</c:v>
                </c:pt>
                <c:pt idx="1">
                  <c:v>2020</c:v>
                </c:pt>
                <c:pt idx="2">
                  <c:v>2021</c:v>
                </c:pt>
                <c:pt idx="3">
                  <c:v>2022</c:v>
                </c:pt>
                <c:pt idx="5">
                  <c:v>2019</c:v>
                </c:pt>
                <c:pt idx="6">
                  <c:v>2020</c:v>
                </c:pt>
                <c:pt idx="7">
                  <c:v>2021</c:v>
                </c:pt>
                <c:pt idx="8">
                  <c:v>2022</c:v>
                </c:pt>
                <c:pt idx="10">
                  <c:v>2019</c:v>
                </c:pt>
                <c:pt idx="11">
                  <c:v>2020</c:v>
                </c:pt>
                <c:pt idx="12">
                  <c:v>2021</c:v>
                </c:pt>
                <c:pt idx="13">
                  <c:v>2022</c:v>
                </c:pt>
                <c:pt idx="15">
                  <c:v>2019</c:v>
                </c:pt>
                <c:pt idx="16">
                  <c:v>2020</c:v>
                </c:pt>
                <c:pt idx="17">
                  <c:v>2021</c:v>
                </c:pt>
              </c:numCache>
            </c:numRef>
          </c:cat>
          <c:val>
            <c:numRef>
              <c:f>Sheet1!$B$5:$S$5</c:f>
              <c:numCache>
                <c:formatCode>0.0%</c:formatCode>
                <c:ptCount val="18"/>
                <c:pt idx="0">
                  <c:v>6.9000000000000006E-2</c:v>
                </c:pt>
                <c:pt idx="1">
                  <c:v>1.2E-2</c:v>
                </c:pt>
                <c:pt idx="2">
                  <c:v>2.8000000000000001E-2</c:v>
                </c:pt>
                <c:pt idx="3">
                  <c:v>8.5000000000000006E-2</c:v>
                </c:pt>
                <c:pt idx="5">
                  <c:v>4.2999999999999997E-2</c:v>
                </c:pt>
                <c:pt idx="6">
                  <c:v>9.4E-2</c:v>
                </c:pt>
                <c:pt idx="7">
                  <c:v>7.9000000000000001E-2</c:v>
                </c:pt>
                <c:pt idx="8">
                  <c:v>0.112</c:v>
                </c:pt>
                <c:pt idx="10">
                  <c:v>7.0999999999999994E-2</c:v>
                </c:pt>
                <c:pt idx="11">
                  <c:v>9.4E-2</c:v>
                </c:pt>
                <c:pt idx="12">
                  <c:v>8.5999999999999993E-2</c:v>
                </c:pt>
                <c:pt idx="13">
                  <c:v>0.154</c:v>
                </c:pt>
                <c:pt idx="15">
                  <c:v>2.5999999999999999E-2</c:v>
                </c:pt>
                <c:pt idx="16">
                  <c:v>6.7000000000000004E-2</c:v>
                </c:pt>
                <c:pt idx="17">
                  <c:v>0.104</c:v>
                </c:pt>
              </c:numCache>
            </c:numRef>
          </c:val>
          <c:smooth val="0"/>
          <c:extLst>
            <c:ext xmlns:c16="http://schemas.microsoft.com/office/drawing/2014/chart" uri="{C3380CC4-5D6E-409C-BE32-E72D297353CC}">
              <c16:uniqueId val="{0000001E-E8E4-4D15-AFF2-A12EF99D68CD}"/>
            </c:ext>
          </c:extLst>
        </c:ser>
        <c:dLbls>
          <c:showLegendKey val="0"/>
          <c:showVal val="0"/>
          <c:showCatName val="0"/>
          <c:showSerName val="0"/>
          <c:showPercent val="0"/>
          <c:showBubbleSize val="0"/>
        </c:dLbls>
        <c:marker val="1"/>
        <c:smooth val="0"/>
        <c:axId val="926018240"/>
        <c:axId val="926021152"/>
      </c:lineChart>
      <c:catAx>
        <c:axId val="158980176"/>
        <c:scaling>
          <c:orientation val="minMax"/>
        </c:scaling>
        <c:delete val="1"/>
        <c:axPos val="b"/>
        <c:numFmt formatCode="General" sourceLinked="1"/>
        <c:majorTickMark val="none"/>
        <c:minorTickMark val="none"/>
        <c:tickLblPos val="nextTo"/>
        <c:crossAx val="158978512"/>
        <c:crosses val="autoZero"/>
        <c:auto val="1"/>
        <c:lblAlgn val="ctr"/>
        <c:lblOffset val="100"/>
        <c:noMultiLvlLbl val="0"/>
      </c:catAx>
      <c:valAx>
        <c:axId val="158978512"/>
        <c:scaling>
          <c:orientation val="minMax"/>
          <c:max val="19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lumMod val="95000"/>
                  </a:schemeClr>
                </a:solidFill>
                <a:latin typeface="+mn-lt"/>
                <a:ea typeface="+mn-ea"/>
                <a:cs typeface="+mn-cs"/>
              </a:defRPr>
            </a:pPr>
            <a:endParaRPr lang="en-US"/>
          </a:p>
        </c:txPr>
        <c:crossAx val="158980176"/>
        <c:crosses val="autoZero"/>
        <c:crossBetween val="between"/>
      </c:valAx>
      <c:valAx>
        <c:axId val="926021152"/>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lumMod val="95000"/>
                  </a:schemeClr>
                </a:solidFill>
                <a:latin typeface="+mn-lt"/>
                <a:ea typeface="+mn-ea"/>
                <a:cs typeface="+mn-cs"/>
              </a:defRPr>
            </a:pPr>
            <a:endParaRPr lang="en-US"/>
          </a:p>
        </c:txPr>
        <c:crossAx val="926018240"/>
        <c:crosses val="max"/>
        <c:crossBetween val="between"/>
      </c:valAx>
      <c:catAx>
        <c:axId val="926018240"/>
        <c:scaling>
          <c:orientation val="minMax"/>
        </c:scaling>
        <c:delete val="1"/>
        <c:axPos val="b"/>
        <c:numFmt formatCode="General" sourceLinked="1"/>
        <c:majorTickMark val="out"/>
        <c:minorTickMark val="none"/>
        <c:tickLblPos val="nextTo"/>
        <c:crossAx val="92602115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Sheet1!$A$11</c:f>
              <c:strCache>
                <c:ptCount val="1"/>
                <c:pt idx="0">
                  <c:v>Power</c:v>
                </c:pt>
              </c:strCache>
            </c:strRef>
          </c:tx>
          <c:spPr>
            <a:solidFill>
              <a:srgbClr val="003366"/>
            </a:solidFill>
            <a:ln>
              <a:solidFill>
                <a:srgbClr val="003366"/>
              </a:solidFill>
            </a:ln>
            <a:effectLst/>
          </c:spPr>
          <c:invertIfNegative val="0"/>
          <c:cat>
            <c:strRef>
              <c:extLst>
                <c:ext xmlns:c15="http://schemas.microsoft.com/office/drawing/2012/chart" uri="{02D57815-91ED-43cb-92C2-25804820EDAC}">
                  <c15:fullRef>
                    <c15:sqref>Sheet1!$F$10:$U$10</c15:sqref>
                  </c15:fullRef>
                </c:ext>
              </c:extLst>
              <c:f>(Sheet1!$F$10,Sheet1!$J$10,Sheet1!$N$10:$U$10)</c:f>
              <c:strCache>
                <c:ptCount val="10"/>
                <c:pt idx="0">
                  <c:v>Dec-18</c:v>
                </c:pt>
                <c:pt idx="1">
                  <c:v>Dec-19</c:v>
                </c:pt>
                <c:pt idx="2">
                  <c:v>Dec-20</c:v>
                </c:pt>
                <c:pt idx="3">
                  <c:v>Mar-21</c:v>
                </c:pt>
                <c:pt idx="4">
                  <c:v>Jun-21</c:v>
                </c:pt>
                <c:pt idx="5">
                  <c:v>Sep-21</c:v>
                </c:pt>
                <c:pt idx="6">
                  <c:v>Dec-21</c:v>
                </c:pt>
                <c:pt idx="7">
                  <c:v>Mar-22</c:v>
                </c:pt>
                <c:pt idx="8">
                  <c:v>Jun-22</c:v>
                </c:pt>
                <c:pt idx="9">
                  <c:v>Sep-22</c:v>
                </c:pt>
              </c:strCache>
            </c:strRef>
          </c:cat>
          <c:val>
            <c:numRef>
              <c:extLst>
                <c:ext xmlns:c15="http://schemas.microsoft.com/office/drawing/2012/chart" uri="{02D57815-91ED-43cb-92C2-25804820EDAC}">
                  <c15:fullRef>
                    <c15:sqref>Sheet1!$F$11:$U$11</c15:sqref>
                  </c15:fullRef>
                </c:ext>
              </c:extLst>
              <c:f>(Sheet1!$F$11,Sheet1!$J$11,Sheet1!$N$11:$U$11)</c:f>
              <c:numCache>
                <c:formatCode>"$"#,##0</c:formatCode>
                <c:ptCount val="10"/>
                <c:pt idx="0">
                  <c:v>70492868</c:v>
                </c:pt>
                <c:pt idx="1">
                  <c:v>60622590</c:v>
                </c:pt>
                <c:pt idx="2">
                  <c:v>64721000</c:v>
                </c:pt>
                <c:pt idx="3">
                  <c:v>112710000</c:v>
                </c:pt>
                <c:pt idx="4">
                  <c:v>157147000</c:v>
                </c:pt>
                <c:pt idx="5">
                  <c:v>190792000</c:v>
                </c:pt>
                <c:pt idx="6">
                  <c:v>239795000</c:v>
                </c:pt>
                <c:pt idx="7">
                  <c:v>276946000</c:v>
                </c:pt>
                <c:pt idx="8">
                  <c:v>337539000</c:v>
                </c:pt>
                <c:pt idx="9">
                  <c:v>355588000</c:v>
                </c:pt>
              </c:numCache>
            </c:numRef>
          </c:val>
          <c:extLst>
            <c:ext xmlns:c16="http://schemas.microsoft.com/office/drawing/2014/chart" uri="{C3380CC4-5D6E-409C-BE32-E72D297353CC}">
              <c16:uniqueId val="{00000000-3419-4DBF-9690-9AB75B2D1DD7}"/>
            </c:ext>
          </c:extLst>
        </c:ser>
        <c:ser>
          <c:idx val="1"/>
          <c:order val="1"/>
          <c:tx>
            <c:strRef>
              <c:f>Sheet1!$A$12</c:f>
              <c:strCache>
                <c:ptCount val="1"/>
                <c:pt idx="0">
                  <c:v>Connectivity</c:v>
                </c:pt>
              </c:strCache>
            </c:strRef>
          </c:tx>
          <c:spPr>
            <a:solidFill>
              <a:srgbClr val="0070C0"/>
            </a:solidFill>
            <a:ln>
              <a:solidFill>
                <a:schemeClr val="bg2">
                  <a:lumMod val="75000"/>
                </a:schemeClr>
              </a:solidFill>
            </a:ln>
            <a:effectLst/>
          </c:spPr>
          <c:invertIfNegative val="0"/>
          <c:cat>
            <c:strRef>
              <c:extLst>
                <c:ext xmlns:c15="http://schemas.microsoft.com/office/drawing/2012/chart" uri="{02D57815-91ED-43cb-92C2-25804820EDAC}">
                  <c15:fullRef>
                    <c15:sqref>Sheet1!$F$10:$U$10</c15:sqref>
                  </c15:fullRef>
                </c:ext>
              </c:extLst>
              <c:f>(Sheet1!$F$10,Sheet1!$J$10,Sheet1!$N$10:$U$10)</c:f>
              <c:strCache>
                <c:ptCount val="10"/>
                <c:pt idx="0">
                  <c:v>Dec-18</c:v>
                </c:pt>
                <c:pt idx="1">
                  <c:v>Dec-19</c:v>
                </c:pt>
                <c:pt idx="2">
                  <c:v>Dec-20</c:v>
                </c:pt>
                <c:pt idx="3">
                  <c:v>Mar-21</c:v>
                </c:pt>
                <c:pt idx="4">
                  <c:v>Jun-21</c:v>
                </c:pt>
                <c:pt idx="5">
                  <c:v>Sep-21</c:v>
                </c:pt>
                <c:pt idx="6">
                  <c:v>Dec-21</c:v>
                </c:pt>
                <c:pt idx="7">
                  <c:v>Mar-22</c:v>
                </c:pt>
                <c:pt idx="8">
                  <c:v>Jun-22</c:v>
                </c:pt>
                <c:pt idx="9">
                  <c:v>Sep-22</c:v>
                </c:pt>
              </c:strCache>
            </c:strRef>
          </c:cat>
          <c:val>
            <c:numRef>
              <c:extLst>
                <c:ext xmlns:c15="http://schemas.microsoft.com/office/drawing/2012/chart" uri="{02D57815-91ED-43cb-92C2-25804820EDAC}">
                  <c15:fullRef>
                    <c15:sqref>Sheet1!$F$12:$U$12</c15:sqref>
                  </c15:fullRef>
                </c:ext>
              </c:extLst>
              <c:f>(Sheet1!$F$12,Sheet1!$J$12,Sheet1!$N$12:$U$12)</c:f>
              <c:numCache>
                <c:formatCode>"$"#,##0</c:formatCode>
                <c:ptCount val="10"/>
                <c:pt idx="0">
                  <c:v>56342376</c:v>
                </c:pt>
                <c:pt idx="1">
                  <c:v>68246782</c:v>
                </c:pt>
                <c:pt idx="2">
                  <c:v>47252000</c:v>
                </c:pt>
                <c:pt idx="3">
                  <c:v>55597000</c:v>
                </c:pt>
                <c:pt idx="4">
                  <c:v>68387000</c:v>
                </c:pt>
                <c:pt idx="5">
                  <c:v>77542000</c:v>
                </c:pt>
                <c:pt idx="6">
                  <c:v>84642000</c:v>
                </c:pt>
                <c:pt idx="7">
                  <c:v>91659000</c:v>
                </c:pt>
                <c:pt idx="8">
                  <c:v>102753000</c:v>
                </c:pt>
                <c:pt idx="9">
                  <c:v>115974000</c:v>
                </c:pt>
              </c:numCache>
            </c:numRef>
          </c:val>
          <c:extLst>
            <c:ext xmlns:c16="http://schemas.microsoft.com/office/drawing/2014/chart" uri="{C3380CC4-5D6E-409C-BE32-E72D297353CC}">
              <c16:uniqueId val="{00000001-3419-4DBF-9690-9AB75B2D1DD7}"/>
            </c:ext>
          </c:extLst>
        </c:ser>
        <c:ser>
          <c:idx val="2"/>
          <c:order val="2"/>
          <c:tx>
            <c:strRef>
              <c:f>Sheet1!$A$13</c:f>
              <c:strCache>
                <c:ptCount val="1"/>
                <c:pt idx="0">
                  <c:v>Magnetics</c:v>
                </c:pt>
              </c:strCache>
            </c:strRef>
          </c:tx>
          <c:spPr>
            <a:solidFill>
              <a:schemeClr val="bg1">
                <a:lumMod val="75000"/>
              </a:schemeClr>
            </a:solidFill>
            <a:ln>
              <a:solidFill>
                <a:schemeClr val="bg1">
                  <a:lumMod val="65000"/>
                </a:schemeClr>
              </a:solidFill>
            </a:ln>
            <a:effectLst/>
          </c:spPr>
          <c:invertIfNegative val="0"/>
          <c:cat>
            <c:strRef>
              <c:extLst>
                <c:ext xmlns:c15="http://schemas.microsoft.com/office/drawing/2012/chart" uri="{02D57815-91ED-43cb-92C2-25804820EDAC}">
                  <c15:fullRef>
                    <c15:sqref>Sheet1!$F$10:$U$10</c15:sqref>
                  </c15:fullRef>
                </c:ext>
              </c:extLst>
              <c:f>(Sheet1!$F$10,Sheet1!$J$10,Sheet1!$N$10:$U$10)</c:f>
              <c:strCache>
                <c:ptCount val="10"/>
                <c:pt idx="0">
                  <c:v>Dec-18</c:v>
                </c:pt>
                <c:pt idx="1">
                  <c:v>Dec-19</c:v>
                </c:pt>
                <c:pt idx="2">
                  <c:v>Dec-20</c:v>
                </c:pt>
                <c:pt idx="3">
                  <c:v>Mar-21</c:v>
                </c:pt>
                <c:pt idx="4">
                  <c:v>Jun-21</c:v>
                </c:pt>
                <c:pt idx="5">
                  <c:v>Sep-21</c:v>
                </c:pt>
                <c:pt idx="6">
                  <c:v>Dec-21</c:v>
                </c:pt>
                <c:pt idx="7">
                  <c:v>Mar-22</c:v>
                </c:pt>
                <c:pt idx="8">
                  <c:v>Jun-22</c:v>
                </c:pt>
                <c:pt idx="9">
                  <c:v>Sep-22</c:v>
                </c:pt>
              </c:strCache>
            </c:strRef>
          </c:cat>
          <c:val>
            <c:numRef>
              <c:extLst>
                <c:ext xmlns:c15="http://schemas.microsoft.com/office/drawing/2012/chart" uri="{02D57815-91ED-43cb-92C2-25804820EDAC}">
                  <c15:fullRef>
                    <c15:sqref>Sheet1!$F$13:$U$13</c15:sqref>
                  </c15:fullRef>
                </c:ext>
              </c:extLst>
              <c:f>(Sheet1!$F$13,Sheet1!$J$13,Sheet1!$N$13:$U$13)</c:f>
              <c:numCache>
                <c:formatCode>"$"#,##0</c:formatCode>
                <c:ptCount val="10"/>
                <c:pt idx="0">
                  <c:v>44330416</c:v>
                </c:pt>
                <c:pt idx="1">
                  <c:v>31377959</c:v>
                </c:pt>
                <c:pt idx="2">
                  <c:v>43038000</c:v>
                </c:pt>
                <c:pt idx="3">
                  <c:v>65371000</c:v>
                </c:pt>
                <c:pt idx="4">
                  <c:v>88227000</c:v>
                </c:pt>
                <c:pt idx="5">
                  <c:v>122098000</c:v>
                </c:pt>
                <c:pt idx="6">
                  <c:v>143402000</c:v>
                </c:pt>
                <c:pt idx="7">
                  <c:v>156169000</c:v>
                </c:pt>
                <c:pt idx="8">
                  <c:v>140226000</c:v>
                </c:pt>
                <c:pt idx="9">
                  <c:v>111241000</c:v>
                </c:pt>
              </c:numCache>
            </c:numRef>
          </c:val>
          <c:extLst>
            <c:ext xmlns:c16="http://schemas.microsoft.com/office/drawing/2014/chart" uri="{C3380CC4-5D6E-409C-BE32-E72D297353CC}">
              <c16:uniqueId val="{00000002-3419-4DBF-9690-9AB75B2D1DD7}"/>
            </c:ext>
          </c:extLst>
        </c:ser>
        <c:dLbls>
          <c:showLegendKey val="0"/>
          <c:showVal val="0"/>
          <c:showCatName val="0"/>
          <c:showSerName val="0"/>
          <c:showPercent val="0"/>
          <c:showBubbleSize val="0"/>
        </c:dLbls>
        <c:gapWidth val="150"/>
        <c:overlap val="100"/>
        <c:axId val="266943503"/>
        <c:axId val="266941007"/>
      </c:barChart>
      <c:catAx>
        <c:axId val="26694350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6941007"/>
        <c:crosses val="autoZero"/>
        <c:auto val="0"/>
        <c:lblAlgn val="ctr"/>
        <c:lblOffset val="100"/>
        <c:noMultiLvlLbl val="0"/>
      </c:catAx>
      <c:valAx>
        <c:axId val="266941007"/>
        <c:scaling>
          <c:orientation val="minMax"/>
          <c:max val="600000000"/>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6943503"/>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02300000000001"/>
          <c:y val="0.219723"/>
          <c:w val="0.35467300000000002"/>
          <c:h val="0.54805400000000004"/>
        </c:manualLayout>
      </c:layout>
      <c:doughnutChart>
        <c:varyColors val="0"/>
        <c:ser>
          <c:idx val="0"/>
          <c:order val="0"/>
          <c:tx>
            <c:strRef>
              <c:f>Sheet1!$A$2</c:f>
              <c:strCache>
                <c:ptCount val="1"/>
              </c:strCache>
            </c:strRef>
          </c:tx>
          <c:spPr>
            <a:solidFill>
              <a:srgbClr val="0085CA"/>
            </a:solidFill>
            <a:ln w="12700" cap="flat">
              <a:noFill/>
              <a:miter lim="400000"/>
            </a:ln>
            <a:effectLst/>
          </c:spPr>
          <c:dPt>
            <c:idx val="0"/>
            <c:bubble3D val="0"/>
            <c:extLst>
              <c:ext xmlns:c16="http://schemas.microsoft.com/office/drawing/2014/chart" uri="{C3380CC4-5D6E-409C-BE32-E72D297353CC}">
                <c16:uniqueId val="{00000000-427B-4100-A6F6-6E90B553468D}"/>
              </c:ext>
            </c:extLst>
          </c:dPt>
          <c:dPt>
            <c:idx val="1"/>
            <c:bubble3D val="0"/>
            <c:spPr>
              <a:solidFill>
                <a:srgbClr val="003057"/>
              </a:solidFill>
              <a:ln w="12700" cap="flat">
                <a:noFill/>
                <a:miter lim="400000"/>
              </a:ln>
              <a:effectLst/>
            </c:spPr>
            <c:extLst>
              <c:ext xmlns:c16="http://schemas.microsoft.com/office/drawing/2014/chart" uri="{C3380CC4-5D6E-409C-BE32-E72D297353CC}">
                <c16:uniqueId val="{00000002-427B-4100-A6F6-6E90B553468D}"/>
              </c:ext>
            </c:extLst>
          </c:dPt>
          <c:dPt>
            <c:idx val="2"/>
            <c:bubble3D val="0"/>
            <c:spPr>
              <a:solidFill>
                <a:srgbClr val="63666A"/>
              </a:solidFill>
              <a:ln w="12700" cap="flat">
                <a:noFill/>
                <a:miter lim="400000"/>
              </a:ln>
              <a:effectLst/>
            </c:spPr>
            <c:extLst>
              <c:ext xmlns:c16="http://schemas.microsoft.com/office/drawing/2014/chart" uri="{C3380CC4-5D6E-409C-BE32-E72D297353CC}">
                <c16:uniqueId val="{00000004-427B-4100-A6F6-6E90B553468D}"/>
              </c:ext>
            </c:extLst>
          </c:dPt>
          <c:dPt>
            <c:idx val="3"/>
            <c:bubble3D val="0"/>
            <c:spPr>
              <a:solidFill>
                <a:srgbClr val="A6A6A6"/>
              </a:solidFill>
              <a:ln w="12700" cap="flat">
                <a:noFill/>
                <a:miter lim="400000"/>
              </a:ln>
              <a:effectLst/>
            </c:spPr>
            <c:extLst>
              <c:ext xmlns:c16="http://schemas.microsoft.com/office/drawing/2014/chart" uri="{C3380CC4-5D6E-409C-BE32-E72D297353CC}">
                <c16:uniqueId val="{00000006-427B-4100-A6F6-6E90B553468D}"/>
              </c:ext>
            </c:extLst>
          </c:dPt>
          <c:dPt>
            <c:idx val="4"/>
            <c:bubble3D val="0"/>
            <c:spPr>
              <a:solidFill>
                <a:srgbClr val="EA9416"/>
              </a:solidFill>
              <a:ln w="12700" cap="flat">
                <a:noFill/>
                <a:miter lim="400000"/>
              </a:ln>
              <a:effectLst/>
            </c:spPr>
            <c:extLst>
              <c:ext xmlns:c16="http://schemas.microsoft.com/office/drawing/2014/chart" uri="{C3380CC4-5D6E-409C-BE32-E72D297353CC}">
                <c16:uniqueId val="{00000008-427B-4100-A6F6-6E90B553468D}"/>
              </c:ext>
            </c:extLst>
          </c:dPt>
          <c:dLbls>
            <c:dLbl>
              <c:idx val="0"/>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0-427B-4100-A6F6-6E90B553468D}"/>
                </c:ext>
              </c:extLst>
            </c:dLbl>
            <c:dLbl>
              <c:idx val="1"/>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2-427B-4100-A6F6-6E90B553468D}"/>
                </c:ext>
              </c:extLst>
            </c:dLbl>
            <c:dLbl>
              <c:idx val="2"/>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4-427B-4100-A6F6-6E90B553468D}"/>
                </c:ext>
              </c:extLst>
            </c:dLbl>
            <c:dLbl>
              <c:idx val="3"/>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6-427B-4100-A6F6-6E90B553468D}"/>
                </c:ext>
              </c:extLst>
            </c:dLbl>
            <c:dLbl>
              <c:idx val="4"/>
              <c:numFmt formatCode="0%" sourceLinked="0"/>
              <c:spPr/>
              <c:txPr>
                <a:bodyPr/>
                <a:lstStyle/>
                <a:p>
                  <a:pPr>
                    <a:defRPr sz="900" b="0" i="0" u="none" strike="noStrike">
                      <a:solidFill>
                        <a:srgbClr val="002060"/>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8-427B-4100-A6F6-6E90B553468D}"/>
                </c:ext>
              </c:extLst>
            </c:dLbl>
            <c:numFmt formatCode="0%" sourceLinked="0"/>
            <c:spPr>
              <a:noFill/>
              <a:ln>
                <a:noFill/>
              </a:ln>
              <a:effectLst/>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Sheet1!$B$1:$F$1</c:f>
              <c:strCache>
                <c:ptCount val="5"/>
                <c:pt idx="0">
                  <c:v>Distribution</c:v>
                </c:pt>
                <c:pt idx="1">
                  <c:v>Military </c:v>
                </c:pt>
                <c:pt idx="2">
                  <c:v>Industrial </c:v>
                </c:pt>
                <c:pt idx="3">
                  <c:v>Network/Cloud</c:v>
                </c:pt>
                <c:pt idx="4">
                  <c:v>Aerospace </c:v>
                </c:pt>
              </c:strCache>
            </c:strRef>
          </c:cat>
          <c:val>
            <c:numRef>
              <c:f>Sheet1!$B$2:$F$2</c:f>
              <c:numCache>
                <c:formatCode>General</c:formatCode>
                <c:ptCount val="5"/>
                <c:pt idx="0">
                  <c:v>0.4</c:v>
                </c:pt>
                <c:pt idx="1">
                  <c:v>0.25</c:v>
                </c:pt>
                <c:pt idx="2">
                  <c:v>0.12</c:v>
                </c:pt>
                <c:pt idx="3">
                  <c:v>0.12</c:v>
                </c:pt>
                <c:pt idx="4">
                  <c:v>0.11</c:v>
                </c:pt>
              </c:numCache>
            </c:numRef>
          </c:val>
          <c:extLst>
            <c:ext xmlns:c16="http://schemas.microsoft.com/office/drawing/2014/chart" uri="{C3380CC4-5D6E-409C-BE32-E72D297353CC}">
              <c16:uniqueId val="{00000009-427B-4100-A6F6-6E90B553468D}"/>
            </c:ext>
          </c:extLst>
        </c:ser>
        <c:dLbls>
          <c:showLegendKey val="0"/>
          <c:showVal val="0"/>
          <c:showCatName val="0"/>
          <c:showSerName val="0"/>
          <c:showPercent val="0"/>
          <c:showBubbleSize val="0"/>
          <c:showLeaderLines val="1"/>
        </c:dLbls>
        <c:firstSliceAng val="0"/>
        <c:holeSize val="51"/>
      </c:doughnutChart>
      <c:spPr>
        <a:noFill/>
        <a:ln w="12700" cap="flat">
          <a:noFill/>
          <a:miter lim="400000"/>
        </a:ln>
        <a:effectLst/>
      </c:spPr>
    </c:plotArea>
    <c:legend>
      <c:legendPos val="r"/>
      <c:layout>
        <c:manualLayout>
          <c:xMode val="edge"/>
          <c:yMode val="edge"/>
          <c:x val="0.541551"/>
          <c:y val="0.33989599999999998"/>
          <c:w val="0.458449"/>
          <c:h val="0.45244789918955486"/>
        </c:manualLayout>
      </c:layout>
      <c:overlay val="1"/>
      <c:spPr>
        <a:noFill/>
        <a:ln w="12700" cap="flat">
          <a:noFill/>
          <a:miter lim="400000"/>
        </a:ln>
        <a:effectLst/>
      </c:spPr>
      <c:txPr>
        <a:bodyPr rot="0"/>
        <a:lstStyle/>
        <a:p>
          <a:pPr>
            <a:defRPr sz="1200" b="0" i="0" u="none" strike="noStrike">
              <a:solidFill>
                <a:srgbClr val="303030"/>
              </a:solidFill>
              <a:latin typeface="Acumin Pro"/>
            </a:defRPr>
          </a:pPr>
          <a:endParaRPr lang="en-US"/>
        </a:p>
      </c:txPr>
    </c:legend>
    <c:plotVisOnly val="1"/>
    <c:dispBlanksAs val="gap"/>
    <c:showDLblsOverMax val="1"/>
  </c:chart>
  <c:spPr>
    <a:noFill/>
    <a:ln>
      <a:noFill/>
    </a:ln>
    <a:effectLst/>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nchor="t" anchorCtr="1"/>
          <a:lstStyle/>
          <a:p>
            <a:pPr lvl="1" algn="ctr" rtl="0">
              <a:defRPr sz="1300" b="1" i="0" u="none" strike="noStrike" kern="1200" baseline="0">
                <a:solidFill>
                  <a:srgbClr val="FFFFFF"/>
                </a:solidFill>
                <a:latin typeface="Arial"/>
                <a:ea typeface="+mn-ea"/>
                <a:cs typeface="+mn-cs"/>
              </a:defRPr>
            </a:pPr>
            <a:r>
              <a:rPr lang="en-US" sz="1600" b="1" i="0" u="none" strike="noStrike" dirty="0">
                <a:solidFill>
                  <a:srgbClr val="75787B"/>
                </a:solidFill>
                <a:latin typeface="Arial"/>
              </a:rPr>
              <a:t>Sales</a:t>
            </a:r>
            <a:r>
              <a:rPr lang="en-US" sz="1400" b="1" i="0" u="none" strike="noStrike" baseline="30000" dirty="0">
                <a:solidFill>
                  <a:srgbClr val="75787B"/>
                </a:solidFill>
                <a:latin typeface="Arial"/>
              </a:rPr>
              <a:t>2</a:t>
            </a:r>
          </a:p>
        </c:rich>
      </c:tx>
      <c:layout>
        <c:manualLayout>
          <c:xMode val="edge"/>
          <c:yMode val="edge"/>
          <c:x val="9.0307359507728391E-2"/>
          <c:y val="3.1019824354518978E-2"/>
          <c:w val="0.68360699999999996"/>
          <c:h val="0.172707"/>
        </c:manualLayout>
      </c:layout>
      <c:overlay val="1"/>
      <c:spPr>
        <a:noFill/>
        <a:effectLst/>
      </c:spPr>
    </c:title>
    <c:autoTitleDeleted val="0"/>
    <c:plotArea>
      <c:layout>
        <c:manualLayout>
          <c:layoutTarget val="inner"/>
          <c:xMode val="edge"/>
          <c:yMode val="edge"/>
          <c:x val="3.4190400000000003E-2"/>
          <c:y val="0.172707"/>
          <c:w val="0.96081000000000005"/>
          <c:h val="0.65947500000000003"/>
        </c:manualLayout>
      </c:layout>
      <c:barChart>
        <c:barDir val="col"/>
        <c:grouping val="clustered"/>
        <c:varyColors val="0"/>
        <c:ser>
          <c:idx val="0"/>
          <c:order val="0"/>
          <c:tx>
            <c:strRef>
              <c:f>Sheet1!$B$1</c:f>
              <c:strCache>
                <c:ptCount val="1"/>
                <c:pt idx="0">
                  <c:v>2021</c:v>
                </c:pt>
              </c:strCache>
            </c:strRef>
          </c:tx>
          <c:spPr>
            <a:solidFill>
              <a:srgbClr val="003057"/>
            </a:solidFill>
            <a:ln w="12700" cap="flat">
              <a:noFill/>
              <a:miter lim="400000"/>
            </a:ln>
            <a:effectLst/>
          </c:spPr>
          <c:invertIfNegative val="0"/>
          <c:dLbls>
            <c:dLbl>
              <c:idx val="0"/>
              <c:tx>
                <c:rich>
                  <a:bodyPr/>
                  <a:lstStyle/>
                  <a:p>
                    <a:fld id="{BB8309F1-4101-4541-910B-8EB90054F45D}"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76ED-4791-BF29-24258DCEAA51}"/>
                </c:ext>
              </c:extLst>
            </c:dLbl>
            <c:numFmt formatCode="&quot;$&quot;#,##0_);[Red]\(&quot;$&quot;#,##0\)" sourceLinked="0"/>
            <c:spPr>
              <a:noFill/>
              <a:ln>
                <a:noFill/>
              </a:ln>
              <a:effectLst/>
            </c:spPr>
            <c:txPr>
              <a:bodyPr/>
              <a:lstStyle/>
              <a:p>
                <a:pPr>
                  <a:defRPr sz="1400" b="1" i="0" u="none" strike="noStrike">
                    <a:solidFill>
                      <a:srgbClr val="F4F8FF"/>
                    </a:solidFill>
                    <a:latin typeface="Arial"/>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Sheet1!$A$2:$A$2</c:f>
              <c:strCache>
                <c:ptCount val="1"/>
                <c:pt idx="0">
                  <c:v>Sales</c:v>
                </c:pt>
              </c:strCache>
            </c:strRef>
          </c:cat>
          <c:val>
            <c:numRef>
              <c:f>Sheet1!$B$2:$B$2</c:f>
              <c:numCache>
                <c:formatCode>"$"#,##0</c:formatCode>
                <c:ptCount val="1"/>
                <c:pt idx="0">
                  <c:v>156</c:v>
                </c:pt>
              </c:numCache>
            </c:numRef>
          </c:val>
          <c:extLst>
            <c:ext xmlns:c15="http://schemas.microsoft.com/office/drawing/2012/chart" uri="{02D57815-91ED-43cb-92C2-25804820EDAC}">
              <c15:datalabelsRange>
                <c15:f>Sheet1!$B$2</c15:f>
                <c15:dlblRangeCache>
                  <c:ptCount val="1"/>
                  <c:pt idx="0">
                    <c:v>$156</c:v>
                  </c:pt>
                </c15:dlblRangeCache>
              </c15:datalabelsRange>
            </c:ext>
            <c:ext xmlns:c16="http://schemas.microsoft.com/office/drawing/2014/chart" uri="{C3380CC4-5D6E-409C-BE32-E72D297353CC}">
              <c16:uniqueId val="{00000000-799C-407B-A348-73661228E27A}"/>
            </c:ext>
          </c:extLst>
        </c:ser>
        <c:ser>
          <c:idx val="1"/>
          <c:order val="1"/>
          <c:tx>
            <c:strRef>
              <c:f>Sheet1!$C$1</c:f>
              <c:strCache>
                <c:ptCount val="1"/>
                <c:pt idx="0">
                  <c:v>2022</c:v>
                </c:pt>
              </c:strCache>
            </c:strRef>
          </c:tx>
          <c:spPr>
            <a:solidFill>
              <a:srgbClr val="0083C0"/>
            </a:solidFill>
            <a:ln w="12700" cap="flat">
              <a:noFill/>
              <a:miter lim="400000"/>
            </a:ln>
            <a:effectLst/>
          </c:spPr>
          <c:invertIfNegative val="0"/>
          <c:dLbls>
            <c:dLbl>
              <c:idx val="0"/>
              <c:tx>
                <c:rich>
                  <a:bodyPr/>
                  <a:lstStyle/>
                  <a:p>
                    <a:fld id="{11BD94BE-E85B-4E10-88D1-7AD50CA206AA}"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6ED-4791-BF29-24258DCEAA51}"/>
                </c:ext>
              </c:extLst>
            </c:dLbl>
            <c:numFmt formatCode="&quot;$&quot;#,##0" sourceLinked="0"/>
            <c:spPr>
              <a:noFill/>
              <a:ln>
                <a:noFill/>
              </a:ln>
              <a:effectLst/>
            </c:spPr>
            <c:txPr>
              <a:bodyPr/>
              <a:lstStyle/>
              <a:p>
                <a:pPr>
                  <a:defRPr sz="1400" b="1" i="0" u="none" strike="noStrike">
                    <a:solidFill>
                      <a:srgbClr val="F4F8FF"/>
                    </a:solidFill>
                    <a:latin typeface="Arial"/>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Sheet1!$A$2:$A$2</c:f>
              <c:strCache>
                <c:ptCount val="1"/>
                <c:pt idx="0">
                  <c:v>Sales</c:v>
                </c:pt>
              </c:strCache>
            </c:strRef>
          </c:cat>
          <c:val>
            <c:numRef>
              <c:f>Sheet1!$C$2:$C$2</c:f>
              <c:numCache>
                <c:formatCode>"$"#,##0</c:formatCode>
                <c:ptCount val="1"/>
                <c:pt idx="0">
                  <c:v>184</c:v>
                </c:pt>
              </c:numCache>
            </c:numRef>
          </c:val>
          <c:extLst>
            <c:ext xmlns:c15="http://schemas.microsoft.com/office/drawing/2012/chart" uri="{02D57815-91ED-43cb-92C2-25804820EDAC}">
              <c15:datalabelsRange>
                <c15:f>Sheet1!$C$2</c15:f>
                <c15:dlblRangeCache>
                  <c:ptCount val="1"/>
                  <c:pt idx="0">
                    <c:v>$184</c:v>
                  </c:pt>
                </c15:dlblRangeCache>
              </c15:datalabelsRange>
            </c:ext>
            <c:ext xmlns:c16="http://schemas.microsoft.com/office/drawing/2014/chart" uri="{C3380CC4-5D6E-409C-BE32-E72D297353CC}">
              <c16:uniqueId val="{00000001-799C-407B-A348-73661228E27A}"/>
            </c:ext>
          </c:extLst>
        </c:ser>
        <c:dLbls>
          <c:showLegendKey val="0"/>
          <c:showVal val="0"/>
          <c:showCatName val="0"/>
          <c:showSerName val="0"/>
          <c:showPercent val="0"/>
          <c:showBubbleSize val="0"/>
        </c:dLbls>
        <c:gapWidth val="219"/>
        <c:overlap val="-10"/>
        <c:axId val="2094734552"/>
        <c:axId val="2094734553"/>
      </c:barChart>
      <c:catAx>
        <c:axId val="2094734552"/>
        <c:scaling>
          <c:orientation val="minMax"/>
        </c:scaling>
        <c:delete val="0"/>
        <c:axPos val="b"/>
        <c:numFmt formatCode="General" sourceLinked="0"/>
        <c:majorTickMark val="none"/>
        <c:minorTickMark val="none"/>
        <c:tickLblPos val="none"/>
        <c:spPr>
          <a:ln w="12700" cap="flat">
            <a:noFill/>
            <a:prstDash val="solid"/>
            <a:round/>
          </a:ln>
        </c:spPr>
        <c:txPr>
          <a:bodyPr rot="0"/>
          <a:lstStyle/>
          <a:p>
            <a:pPr>
              <a:defRPr sz="1000" b="1" i="0" u="none" strike="noStrike">
                <a:solidFill>
                  <a:srgbClr val="75787B"/>
                </a:solidFill>
                <a:latin typeface="Arial"/>
              </a:defRPr>
            </a:pPr>
            <a:endParaRPr lang="en-US"/>
          </a:p>
        </c:txPr>
        <c:crossAx val="2094734553"/>
        <c:crosses val="autoZero"/>
        <c:auto val="1"/>
        <c:lblAlgn val="ctr"/>
        <c:lblOffset val="100"/>
        <c:noMultiLvlLbl val="1"/>
      </c:catAx>
      <c:valAx>
        <c:axId val="2094734553"/>
        <c:scaling>
          <c:orientation val="minMax"/>
          <c:max val="200"/>
          <c:min val="0"/>
        </c:scaling>
        <c:delete val="0"/>
        <c:axPos val="l"/>
        <c:numFmt formatCode="&quot; &quot;&quot;$&quot;#,##0.0&quot; &quot;;&quot; &quot;&quot;$&quot;\(#,##0.0\);&quot; &quot;&quot;$&quot;&quot;-&quot;??&quot; &quot;" sourceLinked="0"/>
        <c:majorTickMark val="none"/>
        <c:minorTickMark val="none"/>
        <c:tickLblPos val="none"/>
        <c:spPr>
          <a:ln w="12700" cap="flat">
            <a:noFill/>
            <a:prstDash val="solid"/>
            <a:round/>
          </a:ln>
        </c:spPr>
        <c:txPr>
          <a:bodyPr rot="0"/>
          <a:lstStyle/>
          <a:p>
            <a:pPr>
              <a:defRPr sz="1000" b="1" i="0" u="none" strike="noStrike">
                <a:solidFill>
                  <a:srgbClr val="75787B"/>
                </a:solidFill>
                <a:latin typeface="Arial"/>
              </a:defRPr>
            </a:pPr>
            <a:endParaRPr lang="en-US"/>
          </a:p>
        </c:txPr>
        <c:crossAx val="2094734552"/>
        <c:crosses val="autoZero"/>
        <c:crossBetween val="between"/>
        <c:majorUnit val="47.5"/>
        <c:minorUnit val="23.75"/>
      </c:valAx>
      <c:spPr>
        <a:solidFill>
          <a:srgbClr val="FF0000">
            <a:alpha val="0"/>
          </a:srgbClr>
        </a:solidFill>
        <a:ln w="12700" cap="flat">
          <a:noFill/>
          <a:miter lim="400000"/>
        </a:ln>
        <a:effectLst/>
      </c:spPr>
    </c:plotArea>
    <c:legend>
      <c:legendPos val="b"/>
      <c:legendEntry>
        <c:idx val="0"/>
        <c:txPr>
          <a:bodyPr rot="0"/>
          <a:lstStyle/>
          <a:p>
            <a:pPr>
              <a:defRPr sz="1200" b="1" i="0" u="none" strike="noStrike">
                <a:solidFill>
                  <a:srgbClr val="75787B"/>
                </a:solidFill>
                <a:latin typeface="Arial"/>
              </a:defRPr>
            </a:pPr>
            <a:endParaRPr lang="en-US"/>
          </a:p>
        </c:txPr>
      </c:legendEntry>
      <c:legendEntry>
        <c:idx val="1"/>
        <c:txPr>
          <a:bodyPr rot="0"/>
          <a:lstStyle/>
          <a:p>
            <a:pPr>
              <a:defRPr sz="1200" b="1" i="0" u="none" strike="noStrike">
                <a:solidFill>
                  <a:srgbClr val="75787B"/>
                </a:solidFill>
                <a:latin typeface="Arial"/>
              </a:defRPr>
            </a:pPr>
            <a:endParaRPr lang="en-US"/>
          </a:p>
        </c:txPr>
      </c:legendEntry>
      <c:layout>
        <c:manualLayout>
          <c:xMode val="edge"/>
          <c:yMode val="edge"/>
          <c:x val="0.2048005436228332"/>
          <c:y val="0.92110899999999996"/>
          <c:w val="0.58882317965442732"/>
          <c:h val="7.88914E-2"/>
        </c:manualLayout>
      </c:layout>
      <c:overlay val="1"/>
      <c:spPr>
        <a:noFill/>
        <a:ln w="12700" cap="flat">
          <a:noFill/>
          <a:miter lim="400000"/>
        </a:ln>
        <a:effectLst/>
      </c:spPr>
      <c:txPr>
        <a:bodyPr rot="0"/>
        <a:lstStyle/>
        <a:p>
          <a:pPr>
            <a:defRPr sz="900" b="1" i="0" u="none" strike="noStrike">
              <a:solidFill>
                <a:schemeClr val="bg1"/>
              </a:solidFill>
              <a:latin typeface="Arial"/>
            </a:defRPr>
          </a:pPr>
          <a:endParaRPr lang="en-US"/>
        </a:p>
      </c:txPr>
    </c:legend>
    <c:plotVisOnly val="1"/>
    <c:dispBlanksAs val="gap"/>
    <c:showDLblsOverMax val="1"/>
  </c:chart>
  <c:spPr>
    <a:noFill/>
    <a:ln>
      <a:noFill/>
    </a:ln>
    <a:effectLst/>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algn="ctr">
              <a:defRPr sz="1300" b="1" i="0" u="none" strike="noStrike">
                <a:solidFill>
                  <a:schemeClr val="bg1"/>
                </a:solidFill>
                <a:latin typeface="Arial"/>
              </a:defRPr>
            </a:pPr>
            <a:r>
              <a:rPr lang="en-US" sz="1600" b="1" i="0" u="none" strike="noStrike" dirty="0">
                <a:solidFill>
                  <a:srgbClr val="75787B"/>
                </a:solidFill>
                <a:latin typeface="Arial"/>
              </a:rPr>
              <a:t>Backlog</a:t>
            </a:r>
            <a:r>
              <a:rPr lang="en-US" sz="1400" b="1" i="0" u="none" strike="noStrike" baseline="30000" dirty="0">
                <a:solidFill>
                  <a:srgbClr val="75787B"/>
                </a:solidFill>
                <a:latin typeface="Arial"/>
              </a:rPr>
              <a:t>3</a:t>
            </a:r>
          </a:p>
        </c:rich>
      </c:tx>
      <c:layout>
        <c:manualLayout>
          <c:xMode val="edge"/>
          <c:yMode val="edge"/>
          <c:x val="9.0307359507728391E-2"/>
          <c:y val="0.16130308664349868"/>
          <c:w val="0.68360699999999996"/>
          <c:h val="0.172707"/>
        </c:manualLayout>
      </c:layout>
      <c:overlay val="1"/>
      <c:spPr>
        <a:noFill/>
        <a:effectLst/>
      </c:spPr>
    </c:title>
    <c:autoTitleDeleted val="0"/>
    <c:plotArea>
      <c:layout>
        <c:manualLayout>
          <c:layoutTarget val="inner"/>
          <c:xMode val="edge"/>
          <c:yMode val="edge"/>
          <c:x val="3.4190400000000003E-2"/>
          <c:y val="0.172707"/>
          <c:w val="0.96081000000000005"/>
          <c:h val="0.65947500000000003"/>
        </c:manualLayout>
      </c:layout>
      <c:barChart>
        <c:barDir val="col"/>
        <c:grouping val="clustered"/>
        <c:varyColors val="0"/>
        <c:ser>
          <c:idx val="0"/>
          <c:order val="0"/>
          <c:tx>
            <c:strRef>
              <c:f>Sheet1!$B$1</c:f>
              <c:strCache>
                <c:ptCount val="1"/>
                <c:pt idx="0">
                  <c:v>Dec-21</c:v>
                </c:pt>
              </c:strCache>
            </c:strRef>
          </c:tx>
          <c:spPr>
            <a:solidFill>
              <a:srgbClr val="003057"/>
            </a:solidFill>
            <a:ln w="12700" cap="flat">
              <a:noFill/>
              <a:miter lim="400000"/>
            </a:ln>
            <a:effectLst/>
          </c:spPr>
          <c:invertIfNegative val="0"/>
          <c:dLbls>
            <c:dLbl>
              <c:idx val="0"/>
              <c:tx>
                <c:rich>
                  <a:bodyPr/>
                  <a:lstStyle/>
                  <a:p>
                    <a:fld id="{328FBAE3-6EED-4C9D-90A9-30DED8BDAC9A}"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3155-40CA-81E6-AAD97A0D83CD}"/>
                </c:ext>
              </c:extLst>
            </c:dLbl>
            <c:numFmt formatCode="#,##0" sourceLinked="0"/>
            <c:spPr>
              <a:noFill/>
              <a:ln>
                <a:noFill/>
              </a:ln>
              <a:effectLst/>
            </c:spPr>
            <c:txPr>
              <a:bodyPr/>
              <a:lstStyle/>
              <a:p>
                <a:pPr>
                  <a:defRPr sz="1400" b="1" i="0" u="none" strike="noStrike">
                    <a:solidFill>
                      <a:srgbClr val="F4F8FF"/>
                    </a:solidFill>
                    <a:latin typeface="Arial"/>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Sheet1!$A$2:$A$2</c:f>
              <c:strCache>
                <c:ptCount val="1"/>
                <c:pt idx="0">
                  <c:v>Backlog</c:v>
                </c:pt>
              </c:strCache>
            </c:strRef>
          </c:cat>
          <c:val>
            <c:numRef>
              <c:f>Sheet1!$B$2:$B$2</c:f>
              <c:numCache>
                <c:formatCode>"$"#,##0_);\("$"#,##0\)</c:formatCode>
                <c:ptCount val="1"/>
                <c:pt idx="0">
                  <c:v>85</c:v>
                </c:pt>
              </c:numCache>
            </c:numRef>
          </c:val>
          <c:extLst>
            <c:ext xmlns:c15="http://schemas.microsoft.com/office/drawing/2012/chart" uri="{02D57815-91ED-43cb-92C2-25804820EDAC}">
              <c15:datalabelsRange>
                <c15:f>Sheet1!$B$2</c15:f>
                <c15:dlblRangeCache>
                  <c:ptCount val="1"/>
                  <c:pt idx="0">
                    <c:v>$85 </c:v>
                  </c:pt>
                </c15:dlblRangeCache>
              </c15:datalabelsRange>
            </c:ext>
            <c:ext xmlns:c16="http://schemas.microsoft.com/office/drawing/2014/chart" uri="{C3380CC4-5D6E-409C-BE32-E72D297353CC}">
              <c16:uniqueId val="{00000000-02B1-424B-AFCE-72B1F898587F}"/>
            </c:ext>
          </c:extLst>
        </c:ser>
        <c:ser>
          <c:idx val="1"/>
          <c:order val="1"/>
          <c:tx>
            <c:strRef>
              <c:f>Sheet1!$C$1</c:f>
              <c:strCache>
                <c:ptCount val="1"/>
                <c:pt idx="0">
                  <c:v>Sept-22</c:v>
                </c:pt>
              </c:strCache>
            </c:strRef>
          </c:tx>
          <c:spPr>
            <a:solidFill>
              <a:srgbClr val="0085CA"/>
            </a:solidFill>
            <a:ln w="12700" cap="flat">
              <a:noFill/>
              <a:miter lim="400000"/>
            </a:ln>
            <a:effectLst/>
          </c:spPr>
          <c:invertIfNegative val="0"/>
          <c:dLbls>
            <c:dLbl>
              <c:idx val="0"/>
              <c:tx>
                <c:rich>
                  <a:bodyPr/>
                  <a:lstStyle/>
                  <a:p>
                    <a:fld id="{5E495824-8426-4410-AC13-30C52E4EB045}"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3155-40CA-81E6-AAD97A0D83CD}"/>
                </c:ext>
              </c:extLst>
            </c:dLbl>
            <c:numFmt formatCode="#,##0" sourceLinked="0"/>
            <c:spPr>
              <a:noFill/>
              <a:ln>
                <a:noFill/>
              </a:ln>
              <a:effectLst/>
            </c:spPr>
            <c:txPr>
              <a:bodyPr/>
              <a:lstStyle/>
              <a:p>
                <a:pPr>
                  <a:defRPr sz="1400" b="1" i="0" u="none" strike="noStrike">
                    <a:solidFill>
                      <a:srgbClr val="F4F8FF"/>
                    </a:solidFill>
                    <a:latin typeface="Arial"/>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Sheet1!$A$2:$A$2</c:f>
              <c:strCache>
                <c:ptCount val="1"/>
                <c:pt idx="0">
                  <c:v>Backlog</c:v>
                </c:pt>
              </c:strCache>
            </c:strRef>
          </c:cat>
          <c:val>
            <c:numRef>
              <c:f>Sheet1!$C$2:$C$2</c:f>
              <c:numCache>
                <c:formatCode>"$"#,##0_);\("$"#,##0\)</c:formatCode>
                <c:ptCount val="1"/>
                <c:pt idx="0">
                  <c:v>116</c:v>
                </c:pt>
              </c:numCache>
            </c:numRef>
          </c:val>
          <c:extLst>
            <c:ext xmlns:c15="http://schemas.microsoft.com/office/drawing/2012/chart" uri="{02D57815-91ED-43cb-92C2-25804820EDAC}">
              <c15:datalabelsRange>
                <c15:f>Sheet1!$C$2</c15:f>
                <c15:dlblRangeCache>
                  <c:ptCount val="1"/>
                  <c:pt idx="0">
                    <c:v>$116 </c:v>
                  </c:pt>
                </c15:dlblRangeCache>
              </c15:datalabelsRange>
            </c:ext>
            <c:ext xmlns:c16="http://schemas.microsoft.com/office/drawing/2014/chart" uri="{C3380CC4-5D6E-409C-BE32-E72D297353CC}">
              <c16:uniqueId val="{00000001-02B1-424B-AFCE-72B1F898587F}"/>
            </c:ext>
          </c:extLst>
        </c:ser>
        <c:dLbls>
          <c:showLegendKey val="0"/>
          <c:showVal val="0"/>
          <c:showCatName val="0"/>
          <c:showSerName val="0"/>
          <c:showPercent val="0"/>
          <c:showBubbleSize val="0"/>
        </c:dLbls>
        <c:gapWidth val="219"/>
        <c:overlap val="-10"/>
        <c:axId val="2094734552"/>
        <c:axId val="2094734553"/>
      </c:barChart>
      <c:catAx>
        <c:axId val="2094734552"/>
        <c:scaling>
          <c:orientation val="minMax"/>
        </c:scaling>
        <c:delete val="0"/>
        <c:axPos val="b"/>
        <c:numFmt formatCode="General" sourceLinked="0"/>
        <c:majorTickMark val="none"/>
        <c:minorTickMark val="none"/>
        <c:tickLblPos val="none"/>
        <c:spPr>
          <a:ln w="12700" cap="flat">
            <a:noFill/>
            <a:prstDash val="solid"/>
            <a:round/>
          </a:ln>
        </c:spPr>
        <c:txPr>
          <a:bodyPr rot="0"/>
          <a:lstStyle/>
          <a:p>
            <a:pPr>
              <a:defRPr sz="1000" b="1" i="0" u="none" strike="noStrike">
                <a:solidFill>
                  <a:srgbClr val="75787B"/>
                </a:solidFill>
                <a:latin typeface="Arial"/>
              </a:defRPr>
            </a:pPr>
            <a:endParaRPr lang="en-US"/>
          </a:p>
        </c:txPr>
        <c:crossAx val="2094734553"/>
        <c:crosses val="autoZero"/>
        <c:auto val="1"/>
        <c:lblAlgn val="ctr"/>
        <c:lblOffset val="100"/>
        <c:noMultiLvlLbl val="1"/>
      </c:catAx>
      <c:valAx>
        <c:axId val="2094734553"/>
        <c:scaling>
          <c:orientation val="minMax"/>
          <c:min val="0"/>
        </c:scaling>
        <c:delete val="0"/>
        <c:axPos val="l"/>
        <c:numFmt formatCode="&quot; &quot;&quot;$&quot;#,##0.0&quot; &quot;;&quot; &quot;&quot;$&quot;\(#,##0.0\);&quot; &quot;&quot;$&quot;&quot;-&quot;??&quot; &quot;" sourceLinked="0"/>
        <c:majorTickMark val="none"/>
        <c:minorTickMark val="none"/>
        <c:tickLblPos val="none"/>
        <c:spPr>
          <a:ln w="12700" cap="flat">
            <a:noFill/>
            <a:prstDash val="solid"/>
            <a:round/>
          </a:ln>
        </c:spPr>
        <c:txPr>
          <a:bodyPr rot="0"/>
          <a:lstStyle/>
          <a:p>
            <a:pPr>
              <a:defRPr sz="1000" b="1" i="0" u="none" strike="noStrike">
                <a:solidFill>
                  <a:srgbClr val="75787B"/>
                </a:solidFill>
                <a:latin typeface="Arial"/>
              </a:defRPr>
            </a:pPr>
            <a:endParaRPr lang="en-US"/>
          </a:p>
        </c:txPr>
        <c:crossAx val="2094734552"/>
        <c:crosses val="autoZero"/>
        <c:crossBetween val="between"/>
        <c:majorUnit val="47.5"/>
        <c:minorUnit val="23.75"/>
      </c:valAx>
      <c:spPr>
        <a:solidFill>
          <a:srgbClr val="FF0000">
            <a:alpha val="0"/>
          </a:srgbClr>
        </a:solidFill>
        <a:ln w="12700" cap="flat">
          <a:noFill/>
          <a:miter lim="400000"/>
        </a:ln>
        <a:effectLst/>
      </c:spPr>
    </c:plotArea>
    <c:legend>
      <c:legendPos val="b"/>
      <c:legendEntry>
        <c:idx val="0"/>
        <c:txPr>
          <a:bodyPr rot="0"/>
          <a:lstStyle/>
          <a:p>
            <a:pPr>
              <a:defRPr sz="1200" b="1" i="0" u="none" strike="noStrike">
                <a:solidFill>
                  <a:srgbClr val="75787B"/>
                </a:solidFill>
                <a:latin typeface="Arial"/>
              </a:defRPr>
            </a:pPr>
            <a:endParaRPr lang="en-US"/>
          </a:p>
        </c:txPr>
      </c:legendEntry>
      <c:legendEntry>
        <c:idx val="1"/>
        <c:txPr>
          <a:bodyPr rot="0"/>
          <a:lstStyle/>
          <a:p>
            <a:pPr>
              <a:defRPr sz="1200" b="1" i="0" u="none" strike="noStrike">
                <a:solidFill>
                  <a:srgbClr val="75787B"/>
                </a:solidFill>
                <a:latin typeface="Arial"/>
              </a:defRPr>
            </a:pPr>
            <a:endParaRPr lang="en-US"/>
          </a:p>
        </c:txPr>
      </c:legendEntry>
      <c:layout>
        <c:manualLayout>
          <c:xMode val="edge"/>
          <c:yMode val="edge"/>
          <c:x val="0.1757323878256562"/>
          <c:y val="0.92110899999999996"/>
          <c:w val="0.63727010598305556"/>
          <c:h val="7.88914E-2"/>
        </c:manualLayout>
      </c:layout>
      <c:overlay val="1"/>
      <c:spPr>
        <a:noFill/>
        <a:ln w="12700" cap="flat">
          <a:noFill/>
          <a:miter lim="400000"/>
        </a:ln>
        <a:effectLst/>
      </c:spPr>
      <c:txPr>
        <a:bodyPr rot="0"/>
        <a:lstStyle/>
        <a:p>
          <a:pPr>
            <a:defRPr sz="900" b="1" i="0" u="none" strike="noStrike">
              <a:solidFill>
                <a:schemeClr val="bg1"/>
              </a:solidFill>
              <a:latin typeface="Arial"/>
            </a:defRPr>
          </a:pPr>
          <a:endParaRPr lang="en-US"/>
        </a:p>
      </c:txPr>
    </c:legend>
    <c:plotVisOnly val="1"/>
    <c:dispBlanksAs val="gap"/>
    <c:showDLblsOverMax val="1"/>
  </c:chart>
  <c:spPr>
    <a:noFill/>
    <a:ln>
      <a:noFill/>
    </a:ln>
    <a:effectLst/>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2959000000000001"/>
          <c:y val="0.209781"/>
          <c:w val="0.35855900000000002"/>
          <c:h val="0.56793700000000003"/>
        </c:manualLayout>
      </c:layout>
      <c:doughnutChart>
        <c:varyColors val="0"/>
        <c:ser>
          <c:idx val="0"/>
          <c:order val="0"/>
          <c:tx>
            <c:strRef>
              <c:f>Sheet1!$A$2</c:f>
              <c:strCache>
                <c:ptCount val="1"/>
              </c:strCache>
            </c:strRef>
          </c:tx>
          <c:spPr>
            <a:solidFill>
              <a:srgbClr val="0085CA"/>
            </a:solidFill>
            <a:ln w="12700" cap="flat">
              <a:noFill/>
              <a:miter lim="400000"/>
            </a:ln>
            <a:effectLst/>
          </c:spPr>
          <c:dPt>
            <c:idx val="0"/>
            <c:bubble3D val="0"/>
            <c:extLst>
              <c:ext xmlns:c16="http://schemas.microsoft.com/office/drawing/2014/chart" uri="{C3380CC4-5D6E-409C-BE32-E72D297353CC}">
                <c16:uniqueId val="{00000001-E71D-4B0C-8712-7E9B00157CF9}"/>
              </c:ext>
            </c:extLst>
          </c:dPt>
          <c:dPt>
            <c:idx val="1"/>
            <c:bubble3D val="0"/>
            <c:spPr>
              <a:solidFill>
                <a:srgbClr val="003057"/>
              </a:solidFill>
              <a:ln w="12700" cap="flat">
                <a:noFill/>
                <a:miter lim="400000"/>
              </a:ln>
              <a:effectLst/>
            </c:spPr>
            <c:extLst>
              <c:ext xmlns:c16="http://schemas.microsoft.com/office/drawing/2014/chart" uri="{C3380CC4-5D6E-409C-BE32-E72D297353CC}">
                <c16:uniqueId val="{00000003-E71D-4B0C-8712-7E9B00157CF9}"/>
              </c:ext>
            </c:extLst>
          </c:dPt>
          <c:dPt>
            <c:idx val="2"/>
            <c:bubble3D val="0"/>
            <c:spPr>
              <a:solidFill>
                <a:srgbClr val="63666A"/>
              </a:solidFill>
              <a:ln w="12700" cap="flat">
                <a:noFill/>
                <a:miter lim="400000"/>
              </a:ln>
              <a:effectLst/>
            </c:spPr>
            <c:extLst>
              <c:ext xmlns:c16="http://schemas.microsoft.com/office/drawing/2014/chart" uri="{C3380CC4-5D6E-409C-BE32-E72D297353CC}">
                <c16:uniqueId val="{00000005-E71D-4B0C-8712-7E9B00157CF9}"/>
              </c:ext>
            </c:extLst>
          </c:dPt>
          <c:dPt>
            <c:idx val="3"/>
            <c:bubble3D val="0"/>
            <c:spPr>
              <a:solidFill>
                <a:srgbClr val="A6A6A6"/>
              </a:solidFill>
              <a:ln w="12700" cap="flat">
                <a:noFill/>
                <a:miter lim="400000"/>
              </a:ln>
              <a:effectLst/>
            </c:spPr>
            <c:extLst>
              <c:ext xmlns:c16="http://schemas.microsoft.com/office/drawing/2014/chart" uri="{C3380CC4-5D6E-409C-BE32-E72D297353CC}">
                <c16:uniqueId val="{00000006-957B-4421-AD6B-BC71896C68E5}"/>
              </c:ext>
            </c:extLst>
          </c:dPt>
          <c:dPt>
            <c:idx val="4"/>
            <c:bubble3D val="0"/>
            <c:spPr>
              <a:solidFill>
                <a:srgbClr val="EA9416"/>
              </a:solidFill>
              <a:ln w="12700" cap="flat">
                <a:noFill/>
                <a:miter lim="400000"/>
              </a:ln>
              <a:effectLst/>
            </c:spPr>
            <c:extLst>
              <c:ext xmlns:c16="http://schemas.microsoft.com/office/drawing/2014/chart" uri="{C3380CC4-5D6E-409C-BE32-E72D297353CC}">
                <c16:uniqueId val="{00000007-957B-4421-AD6B-BC71896C68E5}"/>
              </c:ext>
            </c:extLst>
          </c:dPt>
          <c:dLbls>
            <c:dLbl>
              <c:idx val="0"/>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1-E71D-4B0C-8712-7E9B00157CF9}"/>
                </c:ext>
              </c:extLst>
            </c:dLbl>
            <c:dLbl>
              <c:idx val="1"/>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3-E71D-4B0C-8712-7E9B00157CF9}"/>
                </c:ext>
              </c:extLst>
            </c:dLbl>
            <c:dLbl>
              <c:idx val="2"/>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5-E71D-4B0C-8712-7E9B00157CF9}"/>
                </c:ext>
              </c:extLst>
            </c:dLbl>
            <c:numFmt formatCode="0%" sourceLinked="0"/>
            <c:spPr>
              <a:noFill/>
              <a:ln>
                <a:noFill/>
              </a:ln>
              <a:effectLst/>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Sheet1!$B$1:$F$1</c:f>
              <c:strCache>
                <c:ptCount val="5"/>
                <c:pt idx="0">
                  <c:v>Distribution</c:v>
                </c:pt>
                <c:pt idx="1">
                  <c:v>Network/Cloud</c:v>
                </c:pt>
                <c:pt idx="2">
                  <c:v>Industrial</c:v>
                </c:pt>
                <c:pt idx="3">
                  <c:v>Rail</c:v>
                </c:pt>
                <c:pt idx="4">
                  <c:v>E-Mobility</c:v>
                </c:pt>
              </c:strCache>
            </c:strRef>
          </c:cat>
          <c:val>
            <c:numRef>
              <c:f>Sheet1!$B$2:$F$2</c:f>
              <c:numCache>
                <c:formatCode>General</c:formatCode>
                <c:ptCount val="5"/>
                <c:pt idx="0">
                  <c:v>0.38</c:v>
                </c:pt>
                <c:pt idx="1">
                  <c:v>0.28999999999999998</c:v>
                </c:pt>
                <c:pt idx="2">
                  <c:v>0.15</c:v>
                </c:pt>
                <c:pt idx="3">
                  <c:v>0.11</c:v>
                </c:pt>
                <c:pt idx="4">
                  <c:v>7.0000000000000007E-2</c:v>
                </c:pt>
              </c:numCache>
            </c:numRef>
          </c:val>
          <c:extLst>
            <c:ext xmlns:c16="http://schemas.microsoft.com/office/drawing/2014/chart" uri="{C3380CC4-5D6E-409C-BE32-E72D297353CC}">
              <c16:uniqueId val="{00000006-E71D-4B0C-8712-7E9B00157CF9}"/>
            </c:ext>
          </c:extLst>
        </c:ser>
        <c:dLbls>
          <c:showLegendKey val="0"/>
          <c:showVal val="0"/>
          <c:showCatName val="0"/>
          <c:showSerName val="0"/>
          <c:showPercent val="0"/>
          <c:showBubbleSize val="0"/>
          <c:showLeaderLines val="1"/>
        </c:dLbls>
        <c:firstSliceAng val="0"/>
        <c:holeSize val="51"/>
      </c:doughnutChart>
      <c:spPr>
        <a:noFill/>
        <a:ln w="12700" cap="flat">
          <a:noFill/>
          <a:miter lim="400000"/>
        </a:ln>
        <a:effectLst/>
      </c:spPr>
    </c:plotArea>
    <c:legend>
      <c:legendPos val="r"/>
      <c:layout>
        <c:manualLayout>
          <c:xMode val="edge"/>
          <c:yMode val="edge"/>
          <c:x val="0.536528"/>
          <c:y val="0.33443800000000001"/>
          <c:w val="0.463472"/>
          <c:h val="0.37052985632609481"/>
        </c:manualLayout>
      </c:layout>
      <c:overlay val="1"/>
      <c:spPr>
        <a:noFill/>
        <a:ln w="12700" cap="flat">
          <a:noFill/>
          <a:miter lim="400000"/>
        </a:ln>
        <a:effectLst/>
      </c:spPr>
      <c:txPr>
        <a:bodyPr rot="0"/>
        <a:lstStyle/>
        <a:p>
          <a:pPr>
            <a:defRPr sz="1100" b="0" i="0" u="none" strike="noStrike">
              <a:solidFill>
                <a:srgbClr val="303030"/>
              </a:solidFill>
              <a:latin typeface="Acumin Pro"/>
            </a:defRPr>
          </a:pPr>
          <a:endParaRPr lang="en-US"/>
        </a:p>
      </c:txPr>
    </c:legend>
    <c:plotVisOnly val="1"/>
    <c:dispBlanksAs val="gap"/>
    <c:showDLblsOverMax val="1"/>
  </c:chart>
  <c:spPr>
    <a:noFill/>
    <a:ln>
      <a:noFill/>
    </a:ln>
    <a:effectLst/>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nchor="t" anchorCtr="1"/>
          <a:lstStyle/>
          <a:p>
            <a:pPr lvl="1" algn="ctr" rtl="0">
              <a:defRPr sz="1300" b="1" i="0" u="none" strike="noStrike" kern="1200" baseline="0">
                <a:solidFill>
                  <a:srgbClr val="FFFFFF"/>
                </a:solidFill>
                <a:latin typeface="Arial"/>
                <a:ea typeface="+mn-ea"/>
                <a:cs typeface="+mn-cs"/>
              </a:defRPr>
            </a:pPr>
            <a:r>
              <a:rPr lang="en-US" sz="1600" b="1" i="0" u="none" strike="noStrike" dirty="0">
                <a:solidFill>
                  <a:srgbClr val="75787B"/>
                </a:solidFill>
                <a:latin typeface="Arial"/>
              </a:rPr>
              <a:t>Sales</a:t>
            </a:r>
            <a:r>
              <a:rPr lang="en-US" sz="1600" b="1" i="0" u="none" strike="noStrike" baseline="30000" dirty="0">
                <a:solidFill>
                  <a:srgbClr val="75787B"/>
                </a:solidFill>
                <a:latin typeface="Arial"/>
              </a:rPr>
              <a:t>2</a:t>
            </a:r>
          </a:p>
        </c:rich>
      </c:tx>
      <c:layout>
        <c:manualLayout>
          <c:xMode val="edge"/>
          <c:yMode val="edge"/>
          <c:x val="8.0617974242002718E-2"/>
          <c:y val="6.8243613579941756E-2"/>
          <c:w val="0.68360699999999996"/>
          <c:h val="0.172707"/>
        </c:manualLayout>
      </c:layout>
      <c:overlay val="1"/>
      <c:spPr>
        <a:noFill/>
        <a:effectLst/>
      </c:spPr>
    </c:title>
    <c:autoTitleDeleted val="0"/>
    <c:plotArea>
      <c:layout>
        <c:manualLayout>
          <c:layoutTarget val="inner"/>
          <c:xMode val="edge"/>
          <c:yMode val="edge"/>
          <c:x val="3.4190400000000003E-2"/>
          <c:y val="0.172707"/>
          <c:w val="0.96081000000000005"/>
          <c:h val="0.65947500000000003"/>
        </c:manualLayout>
      </c:layout>
      <c:barChart>
        <c:barDir val="col"/>
        <c:grouping val="clustered"/>
        <c:varyColors val="0"/>
        <c:ser>
          <c:idx val="0"/>
          <c:order val="0"/>
          <c:tx>
            <c:strRef>
              <c:f>Sheet1!$B$1</c:f>
              <c:strCache>
                <c:ptCount val="1"/>
                <c:pt idx="0">
                  <c:v>2021</c:v>
                </c:pt>
              </c:strCache>
            </c:strRef>
          </c:tx>
          <c:spPr>
            <a:solidFill>
              <a:srgbClr val="003057"/>
            </a:solidFill>
            <a:ln w="12700" cap="flat">
              <a:noFill/>
              <a:miter lim="400000"/>
            </a:ln>
            <a:effectLst/>
          </c:spPr>
          <c:invertIfNegative val="0"/>
          <c:dLbls>
            <c:dLbl>
              <c:idx val="0"/>
              <c:tx>
                <c:rich>
                  <a:bodyPr/>
                  <a:lstStyle/>
                  <a:p>
                    <a:pPr>
                      <a:defRPr sz="1400" b="1" i="0" u="none" strike="noStrike">
                        <a:solidFill>
                          <a:srgbClr val="F4F8FF"/>
                        </a:solidFill>
                        <a:latin typeface="Arial"/>
                      </a:defRPr>
                    </a:pPr>
                    <a:fld id="{8C6A0049-7740-4A93-BA95-F7F07E5EA74D}" type="CELLRANGE">
                      <a:rPr lang="en-US"/>
                      <a:pPr>
                        <a:defRPr sz="1400" b="1" i="0" u="none" strike="noStrike">
                          <a:solidFill>
                            <a:srgbClr val="F4F8FF"/>
                          </a:solidFill>
                          <a:latin typeface="Arial"/>
                        </a:defRPr>
                      </a:pPr>
                      <a:t>[CELLRANGE]</a:t>
                    </a:fld>
                    <a:endParaRPr lang="en-US"/>
                  </a:p>
                </c:rich>
              </c:tx>
              <c:numFmt formatCode="#,##0" sourceLinked="0"/>
              <c:spPr>
                <a:noFill/>
                <a:ln>
                  <a:noFill/>
                </a:ln>
                <a:effectLst/>
              </c:spPr>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A9ED-40D3-A40A-1E5D1695B5C8}"/>
                </c:ext>
              </c:extLst>
            </c:dLbl>
            <c:numFmt formatCode="&quot; &quot;&quot;$&quot;#,##0.0&quot; &quot;;&quot; &quot;&quot;$&quot;\(#,##0.0\);&quot; &quot;&quot;$&quot;&quot;-&quot;??&quot; &quot;" sourceLinked="0"/>
            <c:spPr>
              <a:noFill/>
              <a:ln>
                <a:noFill/>
              </a:ln>
              <a:effectLst/>
            </c:spPr>
            <c:txPr>
              <a:bodyPr/>
              <a:lstStyle/>
              <a:p>
                <a:pPr>
                  <a:defRPr sz="1400" b="1" i="0" u="none" strike="noStrike">
                    <a:solidFill>
                      <a:srgbClr val="F4F8FF"/>
                    </a:solidFill>
                    <a:latin typeface="Arial"/>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Sheet1!$A$2:$A$2</c:f>
              <c:strCache>
                <c:ptCount val="1"/>
                <c:pt idx="0">
                  <c:v>Sales</c:v>
                </c:pt>
              </c:strCache>
            </c:strRef>
          </c:cat>
          <c:val>
            <c:numRef>
              <c:f>Sheet1!$B$2:$B$2</c:f>
              <c:numCache>
                <c:formatCode>"$"#,##0_);\("$"#,##0\)</c:formatCode>
                <c:ptCount val="1"/>
                <c:pt idx="0">
                  <c:v>212</c:v>
                </c:pt>
              </c:numCache>
            </c:numRef>
          </c:val>
          <c:extLst>
            <c:ext xmlns:c15="http://schemas.microsoft.com/office/drawing/2012/chart" uri="{02D57815-91ED-43cb-92C2-25804820EDAC}">
              <c15:datalabelsRange>
                <c15:f>Sheet1!$B$2</c15:f>
                <c15:dlblRangeCache>
                  <c:ptCount val="1"/>
                  <c:pt idx="0">
                    <c:v>$212 </c:v>
                  </c:pt>
                </c15:dlblRangeCache>
              </c15:datalabelsRange>
            </c:ext>
            <c:ext xmlns:c16="http://schemas.microsoft.com/office/drawing/2014/chart" uri="{C3380CC4-5D6E-409C-BE32-E72D297353CC}">
              <c16:uniqueId val="{00000000-BE79-458E-8CA7-F9F83616447C}"/>
            </c:ext>
          </c:extLst>
        </c:ser>
        <c:ser>
          <c:idx val="1"/>
          <c:order val="1"/>
          <c:tx>
            <c:strRef>
              <c:f>Sheet1!$C$1</c:f>
              <c:strCache>
                <c:ptCount val="1"/>
                <c:pt idx="0">
                  <c:v>2022</c:v>
                </c:pt>
              </c:strCache>
            </c:strRef>
          </c:tx>
          <c:spPr>
            <a:solidFill>
              <a:srgbClr val="0083C0"/>
            </a:solidFill>
            <a:ln w="12700" cap="flat">
              <a:noFill/>
              <a:miter lim="400000"/>
            </a:ln>
            <a:effectLst/>
          </c:spPr>
          <c:invertIfNegative val="0"/>
          <c:dLbls>
            <c:dLbl>
              <c:idx val="0"/>
              <c:tx>
                <c:rich>
                  <a:bodyPr/>
                  <a:lstStyle/>
                  <a:p>
                    <a:fld id="{FDBACBDE-0BF8-4187-8B60-BA5F8CA1F77D}"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5100-4D7E-915D-A1B2ACD05147}"/>
                </c:ext>
              </c:extLst>
            </c:dLbl>
            <c:numFmt formatCode="#,##0" sourceLinked="0"/>
            <c:spPr>
              <a:noFill/>
              <a:ln>
                <a:noFill/>
              </a:ln>
              <a:effectLst/>
            </c:spPr>
            <c:txPr>
              <a:bodyPr/>
              <a:lstStyle/>
              <a:p>
                <a:pPr>
                  <a:defRPr sz="1400" b="1" i="0" u="none" strike="noStrike">
                    <a:solidFill>
                      <a:srgbClr val="F4F8FF"/>
                    </a:solidFill>
                    <a:latin typeface="Arial"/>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Sheet1!$A$2:$A$2</c:f>
              <c:strCache>
                <c:ptCount val="1"/>
                <c:pt idx="0">
                  <c:v>Sales</c:v>
                </c:pt>
              </c:strCache>
            </c:strRef>
          </c:cat>
          <c:val>
            <c:numRef>
              <c:f>Sheet1!$C$2:$C$2</c:f>
              <c:numCache>
                <c:formatCode>"$"#,##0_);\("$"#,##0\)</c:formatCode>
                <c:ptCount val="1"/>
                <c:pt idx="0">
                  <c:v>265</c:v>
                </c:pt>
              </c:numCache>
            </c:numRef>
          </c:val>
          <c:extLst>
            <c:ext xmlns:c15="http://schemas.microsoft.com/office/drawing/2012/chart" uri="{02D57815-91ED-43cb-92C2-25804820EDAC}">
              <c15:datalabelsRange>
                <c15:f>Sheet1!$C$2</c15:f>
                <c15:dlblRangeCache>
                  <c:ptCount val="1"/>
                  <c:pt idx="0">
                    <c:v>$265 </c:v>
                  </c:pt>
                </c15:dlblRangeCache>
              </c15:datalabelsRange>
            </c:ext>
            <c:ext xmlns:c16="http://schemas.microsoft.com/office/drawing/2014/chart" uri="{C3380CC4-5D6E-409C-BE32-E72D297353CC}">
              <c16:uniqueId val="{00000001-BE79-458E-8CA7-F9F83616447C}"/>
            </c:ext>
          </c:extLst>
        </c:ser>
        <c:dLbls>
          <c:showLegendKey val="0"/>
          <c:showVal val="0"/>
          <c:showCatName val="0"/>
          <c:showSerName val="0"/>
          <c:showPercent val="0"/>
          <c:showBubbleSize val="0"/>
        </c:dLbls>
        <c:gapWidth val="219"/>
        <c:overlap val="-10"/>
        <c:axId val="2094734552"/>
        <c:axId val="2094734553"/>
      </c:barChart>
      <c:catAx>
        <c:axId val="2094734552"/>
        <c:scaling>
          <c:orientation val="minMax"/>
        </c:scaling>
        <c:delete val="0"/>
        <c:axPos val="b"/>
        <c:numFmt formatCode="General" sourceLinked="0"/>
        <c:majorTickMark val="none"/>
        <c:minorTickMark val="none"/>
        <c:tickLblPos val="none"/>
        <c:spPr>
          <a:ln w="12700" cap="flat">
            <a:noFill/>
            <a:prstDash val="solid"/>
            <a:round/>
          </a:ln>
        </c:spPr>
        <c:txPr>
          <a:bodyPr rot="0"/>
          <a:lstStyle/>
          <a:p>
            <a:pPr>
              <a:defRPr sz="1000" b="1" i="0" u="none" strike="noStrike">
                <a:solidFill>
                  <a:srgbClr val="75787B"/>
                </a:solidFill>
                <a:latin typeface="Arial"/>
              </a:defRPr>
            </a:pPr>
            <a:endParaRPr lang="en-US"/>
          </a:p>
        </c:txPr>
        <c:crossAx val="2094734553"/>
        <c:crosses val="autoZero"/>
        <c:auto val="1"/>
        <c:lblAlgn val="ctr"/>
        <c:lblOffset val="100"/>
        <c:noMultiLvlLbl val="1"/>
      </c:catAx>
      <c:valAx>
        <c:axId val="2094734553"/>
        <c:scaling>
          <c:orientation val="minMax"/>
          <c:min val="0"/>
        </c:scaling>
        <c:delete val="0"/>
        <c:axPos val="l"/>
        <c:numFmt formatCode="&quot; &quot;&quot;$&quot;#,##0.0&quot; &quot;;&quot; &quot;&quot;$&quot;\(#,##0.0\);&quot; &quot;&quot;$&quot;&quot;-&quot;??&quot; &quot;" sourceLinked="0"/>
        <c:majorTickMark val="none"/>
        <c:minorTickMark val="none"/>
        <c:tickLblPos val="none"/>
        <c:spPr>
          <a:ln w="12700" cap="flat">
            <a:noFill/>
            <a:prstDash val="solid"/>
            <a:round/>
          </a:ln>
        </c:spPr>
        <c:txPr>
          <a:bodyPr rot="0"/>
          <a:lstStyle/>
          <a:p>
            <a:pPr>
              <a:defRPr sz="1000" b="1" i="0" u="none" strike="noStrike">
                <a:solidFill>
                  <a:srgbClr val="75787B"/>
                </a:solidFill>
                <a:latin typeface="Arial"/>
              </a:defRPr>
            </a:pPr>
            <a:endParaRPr lang="en-US"/>
          </a:p>
        </c:txPr>
        <c:crossAx val="2094734552"/>
        <c:crosses val="autoZero"/>
        <c:crossBetween val="between"/>
        <c:majorUnit val="47.5"/>
        <c:minorUnit val="23.75"/>
      </c:valAx>
      <c:spPr>
        <a:solidFill>
          <a:srgbClr val="FF0000">
            <a:alpha val="0"/>
          </a:srgbClr>
        </a:solidFill>
        <a:ln w="12700" cap="flat">
          <a:noFill/>
          <a:miter lim="400000"/>
        </a:ln>
        <a:effectLst/>
      </c:spPr>
    </c:plotArea>
    <c:legend>
      <c:legendPos val="b"/>
      <c:legendEntry>
        <c:idx val="0"/>
        <c:txPr>
          <a:bodyPr rot="0"/>
          <a:lstStyle/>
          <a:p>
            <a:pPr>
              <a:defRPr sz="1200" b="1" i="0" u="none" strike="noStrike">
                <a:solidFill>
                  <a:srgbClr val="75787B"/>
                </a:solidFill>
                <a:latin typeface="Arial"/>
              </a:defRPr>
            </a:pPr>
            <a:endParaRPr lang="en-US"/>
          </a:p>
        </c:txPr>
      </c:legendEntry>
      <c:legendEntry>
        <c:idx val="1"/>
        <c:txPr>
          <a:bodyPr rot="0"/>
          <a:lstStyle/>
          <a:p>
            <a:pPr>
              <a:defRPr sz="1200" b="1" i="0" u="none" strike="noStrike">
                <a:solidFill>
                  <a:srgbClr val="75787B"/>
                </a:solidFill>
                <a:latin typeface="Arial"/>
              </a:defRPr>
            </a:pPr>
            <a:endParaRPr lang="en-US"/>
          </a:p>
        </c:txPr>
      </c:legendEntry>
      <c:layout>
        <c:manualLayout>
          <c:xMode val="edge"/>
          <c:yMode val="edge"/>
          <c:x val="0.230638904331435"/>
          <c:y val="0.92110899999999996"/>
          <c:w val="0.53714645823722362"/>
          <c:h val="7.88914E-2"/>
        </c:manualLayout>
      </c:layout>
      <c:overlay val="1"/>
      <c:spPr>
        <a:noFill/>
        <a:ln w="12700" cap="flat">
          <a:noFill/>
          <a:miter lim="400000"/>
        </a:ln>
        <a:effectLst/>
      </c:spPr>
      <c:txPr>
        <a:bodyPr rot="0"/>
        <a:lstStyle/>
        <a:p>
          <a:pPr>
            <a:defRPr sz="900" b="1" i="0" u="none" strike="noStrike">
              <a:solidFill>
                <a:schemeClr val="bg1"/>
              </a:solidFill>
              <a:latin typeface="Arial"/>
            </a:defRPr>
          </a:pPr>
          <a:endParaRPr lang="en-US"/>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489238317255321E-2"/>
          <c:y val="0.1380829507385975"/>
          <c:w val="0.42718552930646692"/>
          <c:h val="0.67867827714729823"/>
        </c:manualLayout>
      </c:layout>
      <c:doughnutChart>
        <c:varyColors val="0"/>
        <c:ser>
          <c:idx val="0"/>
          <c:order val="0"/>
          <c:tx>
            <c:strRef>
              <c:f>Sheet1!$A$2</c:f>
              <c:strCache>
                <c:ptCount val="1"/>
              </c:strCache>
            </c:strRef>
          </c:tx>
          <c:spPr>
            <a:solidFill>
              <a:srgbClr val="0085CA"/>
            </a:solidFill>
            <a:ln w="12700" cap="flat">
              <a:noFill/>
              <a:miter lim="400000"/>
            </a:ln>
            <a:effectLst/>
          </c:spPr>
          <c:dPt>
            <c:idx val="0"/>
            <c:bubble3D val="0"/>
            <c:extLst>
              <c:ext xmlns:c16="http://schemas.microsoft.com/office/drawing/2014/chart" uri="{C3380CC4-5D6E-409C-BE32-E72D297353CC}">
                <c16:uniqueId val="{00000000-8ED6-447B-B00F-377C426E6EBD}"/>
              </c:ext>
            </c:extLst>
          </c:dPt>
          <c:dPt>
            <c:idx val="1"/>
            <c:bubble3D val="0"/>
            <c:spPr>
              <a:solidFill>
                <a:srgbClr val="003057"/>
              </a:solidFill>
              <a:ln w="12700" cap="flat">
                <a:noFill/>
                <a:miter lim="400000"/>
              </a:ln>
              <a:effectLst/>
            </c:spPr>
            <c:extLst>
              <c:ext xmlns:c16="http://schemas.microsoft.com/office/drawing/2014/chart" uri="{C3380CC4-5D6E-409C-BE32-E72D297353CC}">
                <c16:uniqueId val="{00000002-8ED6-447B-B00F-377C426E6EBD}"/>
              </c:ext>
            </c:extLst>
          </c:dPt>
          <c:dPt>
            <c:idx val="2"/>
            <c:bubble3D val="0"/>
            <c:spPr>
              <a:solidFill>
                <a:srgbClr val="63666A"/>
              </a:solidFill>
              <a:ln w="12700" cap="flat">
                <a:noFill/>
                <a:miter lim="400000"/>
              </a:ln>
              <a:effectLst/>
            </c:spPr>
            <c:extLst>
              <c:ext xmlns:c16="http://schemas.microsoft.com/office/drawing/2014/chart" uri="{C3380CC4-5D6E-409C-BE32-E72D297353CC}">
                <c16:uniqueId val="{00000004-8ED6-447B-B00F-377C426E6EBD}"/>
              </c:ext>
            </c:extLst>
          </c:dPt>
          <c:dPt>
            <c:idx val="3"/>
            <c:bubble3D val="0"/>
            <c:spPr>
              <a:solidFill>
                <a:srgbClr val="A6A6A6"/>
              </a:solidFill>
              <a:ln w="12700" cap="flat">
                <a:noFill/>
                <a:miter lim="400000"/>
              </a:ln>
              <a:effectLst/>
            </c:spPr>
            <c:extLst>
              <c:ext xmlns:c16="http://schemas.microsoft.com/office/drawing/2014/chart" uri="{C3380CC4-5D6E-409C-BE32-E72D297353CC}">
                <c16:uniqueId val="{00000006-8ED6-447B-B00F-377C426E6EBD}"/>
              </c:ext>
            </c:extLst>
          </c:dPt>
          <c:dPt>
            <c:idx val="4"/>
            <c:bubble3D val="0"/>
            <c:spPr>
              <a:solidFill>
                <a:srgbClr val="EA9416"/>
              </a:solidFill>
              <a:ln w="12700" cap="flat">
                <a:noFill/>
                <a:miter lim="400000"/>
              </a:ln>
              <a:effectLst/>
            </c:spPr>
            <c:extLst>
              <c:ext xmlns:c16="http://schemas.microsoft.com/office/drawing/2014/chart" uri="{C3380CC4-5D6E-409C-BE32-E72D297353CC}">
                <c16:uniqueId val="{00000008-8ED6-447B-B00F-377C426E6EBD}"/>
              </c:ext>
            </c:extLst>
          </c:dPt>
          <c:dLbls>
            <c:dLbl>
              <c:idx val="0"/>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0-8ED6-447B-B00F-377C426E6EBD}"/>
                </c:ext>
              </c:extLst>
            </c:dLbl>
            <c:dLbl>
              <c:idx val="1"/>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2-8ED6-447B-B00F-377C426E6EBD}"/>
                </c:ext>
              </c:extLst>
            </c:dLbl>
            <c:dLbl>
              <c:idx val="2"/>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4-8ED6-447B-B00F-377C426E6EBD}"/>
                </c:ext>
              </c:extLst>
            </c:dLbl>
            <c:dLbl>
              <c:idx val="3"/>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6-8ED6-447B-B00F-377C426E6EBD}"/>
                </c:ext>
              </c:extLst>
            </c:dLbl>
            <c:dLbl>
              <c:idx val="4"/>
              <c:numFmt formatCode="0%" sourceLinked="0"/>
              <c:spPr/>
              <c:txPr>
                <a:bodyPr/>
                <a:lstStyle/>
                <a:p>
                  <a:pPr>
                    <a:defRPr sz="900" b="0" i="0" u="none" strike="noStrike">
                      <a:solidFill>
                        <a:srgbClr val="002060"/>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8-8ED6-447B-B00F-377C426E6EBD}"/>
                </c:ext>
              </c:extLst>
            </c:dLbl>
            <c:numFmt formatCode="0%" sourceLinked="0"/>
            <c:spPr>
              <a:noFill/>
              <a:ln>
                <a:noFill/>
              </a:ln>
              <a:effectLst/>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Sheet1!$B$1:$D$1</c:f>
              <c:strCache>
                <c:ptCount val="3"/>
                <c:pt idx="0">
                  <c:v>North America</c:v>
                </c:pt>
                <c:pt idx="1">
                  <c:v>APAC</c:v>
                </c:pt>
                <c:pt idx="2">
                  <c:v>Europe</c:v>
                </c:pt>
              </c:strCache>
            </c:strRef>
          </c:cat>
          <c:val>
            <c:numRef>
              <c:f>Sheet1!$B$2:$D$2</c:f>
              <c:numCache>
                <c:formatCode>General</c:formatCode>
                <c:ptCount val="3"/>
                <c:pt idx="0">
                  <c:v>58</c:v>
                </c:pt>
                <c:pt idx="1">
                  <c:v>28</c:v>
                </c:pt>
                <c:pt idx="2">
                  <c:v>14</c:v>
                </c:pt>
              </c:numCache>
            </c:numRef>
          </c:val>
          <c:extLst>
            <c:ext xmlns:c16="http://schemas.microsoft.com/office/drawing/2014/chart" uri="{C3380CC4-5D6E-409C-BE32-E72D297353CC}">
              <c16:uniqueId val="{00000009-8ED6-447B-B00F-377C426E6EBD}"/>
            </c:ext>
          </c:extLst>
        </c:ser>
        <c:dLbls>
          <c:showLegendKey val="0"/>
          <c:showVal val="0"/>
          <c:showCatName val="0"/>
          <c:showSerName val="0"/>
          <c:showPercent val="0"/>
          <c:showBubbleSize val="0"/>
          <c:showLeaderLines val="1"/>
        </c:dLbls>
        <c:firstSliceAng val="0"/>
        <c:holeSize val="51"/>
      </c:doughnutChart>
      <c:spPr>
        <a:noFill/>
        <a:ln w="12700" cap="flat">
          <a:noFill/>
          <a:miter lim="400000"/>
        </a:ln>
        <a:effectLst/>
      </c:spPr>
    </c:plotArea>
    <c:legend>
      <c:legendPos val="r"/>
      <c:layout>
        <c:manualLayout>
          <c:xMode val="edge"/>
          <c:yMode val="edge"/>
          <c:x val="0.53812513925852157"/>
          <c:y val="0.20927149933852146"/>
          <c:w val="0.458449"/>
          <c:h val="0.45244789918955486"/>
        </c:manualLayout>
      </c:layout>
      <c:overlay val="1"/>
      <c:spPr>
        <a:noFill/>
        <a:ln w="12700" cap="flat">
          <a:noFill/>
          <a:miter lim="400000"/>
        </a:ln>
        <a:effectLst/>
      </c:spPr>
      <c:txPr>
        <a:bodyPr rot="0"/>
        <a:lstStyle/>
        <a:p>
          <a:pPr>
            <a:defRPr sz="1200" b="0" i="0" u="none" strike="noStrike">
              <a:solidFill>
                <a:srgbClr val="303030"/>
              </a:solidFill>
              <a:latin typeface="Acumin Pro"/>
            </a:defRPr>
          </a:pPr>
          <a:endParaRPr lang="en-US"/>
        </a:p>
      </c:txPr>
    </c:legend>
    <c:plotVisOnly val="1"/>
    <c:dispBlanksAs val="gap"/>
    <c:showDLblsOverMax val="1"/>
  </c:chart>
  <c:spPr>
    <a:noFill/>
    <a:ln>
      <a:noFill/>
    </a:ln>
    <a:effectLst/>
  </c:sp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algn="ctr">
              <a:defRPr sz="1300" b="1" i="0" u="none" strike="noStrike">
                <a:solidFill>
                  <a:srgbClr val="75787B"/>
                </a:solidFill>
                <a:latin typeface="Arial"/>
              </a:defRPr>
            </a:pPr>
            <a:r>
              <a:rPr lang="en-US" sz="1600" b="1" i="0" u="none" strike="noStrike" baseline="0" dirty="0">
                <a:solidFill>
                  <a:srgbClr val="75787B"/>
                </a:solidFill>
                <a:latin typeface="Arial"/>
              </a:rPr>
              <a:t>Backlog</a:t>
            </a:r>
            <a:r>
              <a:rPr lang="en-US" sz="1600" b="1" i="0" u="none" strike="noStrike" baseline="30000" dirty="0">
                <a:solidFill>
                  <a:srgbClr val="75787B"/>
                </a:solidFill>
                <a:latin typeface="Arial"/>
              </a:rPr>
              <a:t>3</a:t>
            </a:r>
          </a:p>
        </c:rich>
      </c:tx>
      <c:layout>
        <c:manualLayout>
          <c:xMode val="edge"/>
          <c:yMode val="edge"/>
          <c:x val="8.0617974242002718E-2"/>
          <c:y val="1.2894954690300064E-2"/>
          <c:w val="0.68360699999999996"/>
          <c:h val="0.172707"/>
        </c:manualLayout>
      </c:layout>
      <c:overlay val="1"/>
      <c:spPr>
        <a:noFill/>
        <a:effectLst/>
      </c:spPr>
    </c:title>
    <c:autoTitleDeleted val="0"/>
    <c:plotArea>
      <c:layout>
        <c:manualLayout>
          <c:layoutTarget val="inner"/>
          <c:xMode val="edge"/>
          <c:yMode val="edge"/>
          <c:x val="3.7420100718743847E-2"/>
          <c:y val="8.3416123149833293E-2"/>
          <c:w val="0.96081000000000005"/>
          <c:h val="0.65947500000000003"/>
        </c:manualLayout>
      </c:layout>
      <c:barChart>
        <c:barDir val="col"/>
        <c:grouping val="clustered"/>
        <c:varyColors val="0"/>
        <c:ser>
          <c:idx val="0"/>
          <c:order val="0"/>
          <c:tx>
            <c:strRef>
              <c:f>Sheet1!$B$1</c:f>
              <c:strCache>
                <c:ptCount val="1"/>
                <c:pt idx="0">
                  <c:v>Dec-21</c:v>
                </c:pt>
              </c:strCache>
            </c:strRef>
          </c:tx>
          <c:spPr>
            <a:solidFill>
              <a:srgbClr val="003057"/>
            </a:solidFill>
            <a:ln w="12700" cap="flat">
              <a:noFill/>
              <a:miter lim="400000"/>
            </a:ln>
            <a:effectLst/>
          </c:spPr>
          <c:invertIfNegative val="0"/>
          <c:dLbls>
            <c:dLbl>
              <c:idx val="0"/>
              <c:tx>
                <c:rich>
                  <a:bodyPr/>
                  <a:lstStyle/>
                  <a:p>
                    <a:fld id="{F2493E94-09E9-4FD8-9011-71C1A162D277}"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1164-49E3-A7BF-C301825FC924}"/>
                </c:ext>
              </c:extLst>
            </c:dLbl>
            <c:numFmt formatCode="&quot; &quot;&quot;$&quot;#,##0.0&quot; &quot;;&quot; &quot;&quot;$&quot;\(#,##0.0\);&quot; &quot;&quot;$&quot;&quot;-&quot;??&quot; &quot;" sourceLinked="0"/>
            <c:spPr>
              <a:noFill/>
              <a:ln>
                <a:noFill/>
              </a:ln>
              <a:effectLst/>
            </c:spPr>
            <c:txPr>
              <a:bodyPr/>
              <a:lstStyle/>
              <a:p>
                <a:pPr>
                  <a:defRPr sz="1400" b="1" i="0" u="none" strike="noStrike">
                    <a:solidFill>
                      <a:srgbClr val="F4F8FF"/>
                    </a:solidFill>
                    <a:latin typeface="Arial"/>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Sheet1!$A$2:$A$2</c:f>
              <c:strCache>
                <c:ptCount val="1"/>
                <c:pt idx="0">
                  <c:v>Backlog</c:v>
                </c:pt>
              </c:strCache>
            </c:strRef>
          </c:cat>
          <c:val>
            <c:numRef>
              <c:f>Sheet1!$B$2:$B$2</c:f>
              <c:numCache>
                <c:formatCode>"$"#,##0_);\("$"#,##0\)</c:formatCode>
                <c:ptCount val="1"/>
                <c:pt idx="0">
                  <c:v>240</c:v>
                </c:pt>
              </c:numCache>
            </c:numRef>
          </c:val>
          <c:extLst>
            <c:ext xmlns:c15="http://schemas.microsoft.com/office/drawing/2012/chart" uri="{02D57815-91ED-43cb-92C2-25804820EDAC}">
              <c15:datalabelsRange>
                <c15:f>Sheet1!$B$2</c15:f>
                <c15:dlblRangeCache>
                  <c:ptCount val="1"/>
                  <c:pt idx="0">
                    <c:v>$240 </c:v>
                  </c:pt>
                </c15:dlblRangeCache>
              </c15:datalabelsRange>
            </c:ext>
            <c:ext xmlns:c16="http://schemas.microsoft.com/office/drawing/2014/chart" uri="{C3380CC4-5D6E-409C-BE32-E72D297353CC}">
              <c16:uniqueId val="{00000000-54A6-4486-9DBD-F61201A7A4DA}"/>
            </c:ext>
          </c:extLst>
        </c:ser>
        <c:ser>
          <c:idx val="1"/>
          <c:order val="1"/>
          <c:tx>
            <c:strRef>
              <c:f>Sheet1!$C$1</c:f>
              <c:strCache>
                <c:ptCount val="1"/>
                <c:pt idx="0">
                  <c:v>Sept-22</c:v>
                </c:pt>
              </c:strCache>
            </c:strRef>
          </c:tx>
          <c:spPr>
            <a:solidFill>
              <a:srgbClr val="0083C0"/>
            </a:solidFill>
            <a:ln w="12700" cap="flat">
              <a:noFill/>
              <a:miter lim="400000"/>
            </a:ln>
            <a:effectLst/>
          </c:spPr>
          <c:invertIfNegative val="0"/>
          <c:dLbls>
            <c:dLbl>
              <c:idx val="0"/>
              <c:tx>
                <c:rich>
                  <a:bodyPr/>
                  <a:lstStyle/>
                  <a:p>
                    <a:fld id="{0E5427AF-50F2-4532-96D1-A9B7DD8D85D9}" type="CELLRANGE">
                      <a:rPr lang="en-US" dirty="0"/>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1164-49E3-A7BF-C301825FC924}"/>
                </c:ext>
              </c:extLst>
            </c:dLbl>
            <c:numFmt formatCode="&quot; &quot;&quot;$&quot;#,##0.0&quot; &quot;;&quot; &quot;&quot;$&quot;\(#,##0.0\);&quot; &quot;&quot;$&quot;&quot;-&quot;??&quot; &quot;" sourceLinked="0"/>
            <c:spPr>
              <a:noFill/>
              <a:ln>
                <a:noFill/>
              </a:ln>
              <a:effectLst/>
            </c:spPr>
            <c:txPr>
              <a:bodyPr/>
              <a:lstStyle/>
              <a:p>
                <a:pPr>
                  <a:defRPr sz="1400" b="1" i="0" u="none" strike="noStrike">
                    <a:solidFill>
                      <a:srgbClr val="F4F8FF"/>
                    </a:solidFill>
                    <a:latin typeface="Aria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Sheet1!$A$2:$A$2</c:f>
              <c:strCache>
                <c:ptCount val="1"/>
                <c:pt idx="0">
                  <c:v>Backlog</c:v>
                </c:pt>
              </c:strCache>
            </c:strRef>
          </c:cat>
          <c:val>
            <c:numRef>
              <c:f>Sheet1!$C$2:$C$2</c:f>
              <c:numCache>
                <c:formatCode>"$"#,##0_);\("$"#,##0\)</c:formatCode>
                <c:ptCount val="1"/>
                <c:pt idx="0">
                  <c:v>356</c:v>
                </c:pt>
              </c:numCache>
            </c:numRef>
          </c:val>
          <c:extLst>
            <c:ext xmlns:c15="http://schemas.microsoft.com/office/drawing/2012/chart" uri="{02D57815-91ED-43cb-92C2-25804820EDAC}">
              <c15:datalabelsRange>
                <c15:f>Sheet1!$C$2</c15:f>
                <c15:dlblRangeCache>
                  <c:ptCount val="1"/>
                  <c:pt idx="0">
                    <c:v>$356 </c:v>
                  </c:pt>
                </c15:dlblRangeCache>
              </c15:datalabelsRange>
            </c:ext>
            <c:ext xmlns:c16="http://schemas.microsoft.com/office/drawing/2014/chart" uri="{C3380CC4-5D6E-409C-BE32-E72D297353CC}">
              <c16:uniqueId val="{00000001-54A6-4486-9DBD-F61201A7A4DA}"/>
            </c:ext>
          </c:extLst>
        </c:ser>
        <c:dLbls>
          <c:showLegendKey val="0"/>
          <c:showVal val="0"/>
          <c:showCatName val="0"/>
          <c:showSerName val="0"/>
          <c:showPercent val="0"/>
          <c:showBubbleSize val="0"/>
        </c:dLbls>
        <c:gapWidth val="219"/>
        <c:overlap val="-10"/>
        <c:axId val="2094734552"/>
        <c:axId val="2094734553"/>
      </c:barChart>
      <c:catAx>
        <c:axId val="2094734552"/>
        <c:scaling>
          <c:orientation val="minMax"/>
        </c:scaling>
        <c:delete val="0"/>
        <c:axPos val="b"/>
        <c:numFmt formatCode="General" sourceLinked="0"/>
        <c:majorTickMark val="none"/>
        <c:minorTickMark val="none"/>
        <c:tickLblPos val="none"/>
        <c:spPr>
          <a:ln w="12700" cap="flat">
            <a:noFill/>
            <a:prstDash val="solid"/>
            <a:round/>
          </a:ln>
        </c:spPr>
        <c:txPr>
          <a:bodyPr rot="0"/>
          <a:lstStyle/>
          <a:p>
            <a:pPr>
              <a:defRPr sz="1000" b="1" i="0" u="none" strike="noStrike">
                <a:solidFill>
                  <a:srgbClr val="75787B"/>
                </a:solidFill>
                <a:latin typeface="Arial"/>
              </a:defRPr>
            </a:pPr>
            <a:endParaRPr lang="en-US"/>
          </a:p>
        </c:txPr>
        <c:crossAx val="2094734553"/>
        <c:crosses val="autoZero"/>
        <c:auto val="1"/>
        <c:lblAlgn val="ctr"/>
        <c:lblOffset val="100"/>
        <c:noMultiLvlLbl val="1"/>
      </c:catAx>
      <c:valAx>
        <c:axId val="2094734553"/>
        <c:scaling>
          <c:orientation val="minMax"/>
          <c:min val="0"/>
        </c:scaling>
        <c:delete val="0"/>
        <c:axPos val="l"/>
        <c:numFmt formatCode="&quot; &quot;&quot;$&quot;#,##0.0&quot; &quot;;&quot; &quot;&quot;$&quot;\(#,##0.0\);&quot; &quot;&quot;$&quot;&quot;-&quot;??&quot; &quot;" sourceLinked="0"/>
        <c:majorTickMark val="none"/>
        <c:minorTickMark val="none"/>
        <c:tickLblPos val="none"/>
        <c:spPr>
          <a:ln w="12700" cap="flat">
            <a:noFill/>
            <a:prstDash val="solid"/>
            <a:round/>
          </a:ln>
        </c:spPr>
        <c:txPr>
          <a:bodyPr rot="0"/>
          <a:lstStyle/>
          <a:p>
            <a:pPr>
              <a:defRPr sz="1000" b="1" i="0" u="none" strike="noStrike">
                <a:solidFill>
                  <a:srgbClr val="75787B"/>
                </a:solidFill>
                <a:latin typeface="Arial"/>
              </a:defRPr>
            </a:pPr>
            <a:endParaRPr lang="en-US"/>
          </a:p>
        </c:txPr>
        <c:crossAx val="2094734552"/>
        <c:crosses val="autoZero"/>
        <c:crossBetween val="between"/>
        <c:majorUnit val="47.5"/>
        <c:minorUnit val="23.75"/>
      </c:valAx>
      <c:spPr>
        <a:solidFill>
          <a:srgbClr val="FF0000">
            <a:alpha val="0"/>
          </a:srgbClr>
        </a:solidFill>
        <a:ln w="12700" cap="flat">
          <a:noFill/>
          <a:miter lim="400000"/>
        </a:ln>
        <a:effectLst/>
      </c:spPr>
    </c:plotArea>
    <c:legend>
      <c:legendPos val="b"/>
      <c:legendEntry>
        <c:idx val="0"/>
        <c:txPr>
          <a:bodyPr rot="0"/>
          <a:lstStyle/>
          <a:p>
            <a:pPr>
              <a:defRPr sz="1200" b="1" i="0" u="none" strike="noStrike">
                <a:solidFill>
                  <a:srgbClr val="75787B"/>
                </a:solidFill>
                <a:latin typeface="Arial"/>
              </a:defRPr>
            </a:pPr>
            <a:endParaRPr lang="en-US"/>
          </a:p>
        </c:txPr>
      </c:legendEntry>
      <c:legendEntry>
        <c:idx val="1"/>
        <c:txPr>
          <a:bodyPr rot="0"/>
          <a:lstStyle/>
          <a:p>
            <a:pPr>
              <a:defRPr sz="1200" b="1" i="0" u="none" strike="noStrike">
                <a:solidFill>
                  <a:srgbClr val="75787B"/>
                </a:solidFill>
                <a:latin typeface="Arial"/>
              </a:defRPr>
            </a:pPr>
            <a:endParaRPr lang="en-US"/>
          </a:p>
        </c:txPr>
      </c:legendEntry>
      <c:layout>
        <c:manualLayout>
          <c:xMode val="edge"/>
          <c:yMode val="edge"/>
          <c:x val="0.19834095344568273"/>
          <c:y val="0.8032331938499655"/>
          <c:w val="0.60820195018587853"/>
          <c:h val="7.88914E-2"/>
        </c:manualLayout>
      </c:layout>
      <c:overlay val="1"/>
      <c:spPr>
        <a:noFill/>
        <a:ln w="12700" cap="flat">
          <a:noFill/>
          <a:miter lim="400000"/>
        </a:ln>
        <a:effectLst/>
      </c:spPr>
      <c:txPr>
        <a:bodyPr rot="0"/>
        <a:lstStyle/>
        <a:p>
          <a:pPr>
            <a:defRPr sz="900" b="1" i="0" u="none" strike="noStrike">
              <a:solidFill>
                <a:schemeClr val="bg1"/>
              </a:solidFill>
              <a:latin typeface="Arial"/>
            </a:defRPr>
          </a:pPr>
          <a:endParaRPr lang="en-US"/>
        </a:p>
      </c:txPr>
    </c:legend>
    <c:plotVisOnly val="1"/>
    <c:dispBlanksAs val="gap"/>
    <c:showDLblsOverMax val="1"/>
  </c:chart>
  <c:spPr>
    <a:noFill/>
    <a:ln>
      <a:noFill/>
    </a:ln>
    <a:effectLst/>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45148"/>
          <c:y val="0.22592999999999999"/>
          <c:w val="0.35215000000000002"/>
          <c:h val="0.53563899999999998"/>
        </c:manualLayout>
      </c:layout>
      <c:doughnutChart>
        <c:varyColors val="0"/>
        <c:ser>
          <c:idx val="0"/>
          <c:order val="0"/>
          <c:tx>
            <c:strRef>
              <c:f>Sheet1!$A$2</c:f>
              <c:strCache>
                <c:ptCount val="1"/>
              </c:strCache>
            </c:strRef>
          </c:tx>
          <c:spPr>
            <a:solidFill>
              <a:srgbClr val="0085CA"/>
            </a:solidFill>
            <a:ln w="12700" cap="flat">
              <a:noFill/>
              <a:miter lim="400000"/>
            </a:ln>
            <a:effectLst/>
          </c:spPr>
          <c:dPt>
            <c:idx val="0"/>
            <c:bubble3D val="0"/>
            <c:spPr>
              <a:solidFill>
                <a:srgbClr val="0085CA"/>
              </a:solidFill>
              <a:ln w="12700" cap="flat">
                <a:solidFill>
                  <a:srgbClr val="0083C0"/>
                </a:solidFill>
                <a:miter lim="400000"/>
              </a:ln>
              <a:effectLst/>
            </c:spPr>
            <c:extLst>
              <c:ext xmlns:c16="http://schemas.microsoft.com/office/drawing/2014/chart" uri="{C3380CC4-5D6E-409C-BE32-E72D297353CC}">
                <c16:uniqueId val="{00000001-6700-44FC-AE38-D2434E8CDF9E}"/>
              </c:ext>
            </c:extLst>
          </c:dPt>
          <c:dPt>
            <c:idx val="1"/>
            <c:bubble3D val="0"/>
            <c:spPr>
              <a:solidFill>
                <a:srgbClr val="003057"/>
              </a:solidFill>
              <a:ln w="12700" cap="flat">
                <a:noFill/>
                <a:miter lim="400000"/>
              </a:ln>
              <a:effectLst/>
            </c:spPr>
            <c:extLst>
              <c:ext xmlns:c16="http://schemas.microsoft.com/office/drawing/2014/chart" uri="{C3380CC4-5D6E-409C-BE32-E72D297353CC}">
                <c16:uniqueId val="{00000003-6700-44FC-AE38-D2434E8CDF9E}"/>
              </c:ext>
            </c:extLst>
          </c:dPt>
          <c:dPt>
            <c:idx val="2"/>
            <c:bubble3D val="0"/>
            <c:spPr>
              <a:solidFill>
                <a:srgbClr val="63666A"/>
              </a:solidFill>
              <a:ln w="12700" cap="flat">
                <a:noFill/>
                <a:miter lim="400000"/>
              </a:ln>
              <a:effectLst/>
            </c:spPr>
            <c:extLst>
              <c:ext xmlns:c16="http://schemas.microsoft.com/office/drawing/2014/chart" uri="{C3380CC4-5D6E-409C-BE32-E72D297353CC}">
                <c16:uniqueId val="{00000005-6700-44FC-AE38-D2434E8CDF9E}"/>
              </c:ext>
            </c:extLst>
          </c:dPt>
          <c:dLbls>
            <c:dLbl>
              <c:idx val="0"/>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1-6700-44FC-AE38-D2434E8CDF9E}"/>
                </c:ext>
              </c:extLst>
            </c:dLbl>
            <c:dLbl>
              <c:idx val="1"/>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3-6700-44FC-AE38-D2434E8CDF9E}"/>
                </c:ext>
              </c:extLst>
            </c:dLbl>
            <c:dLbl>
              <c:idx val="2"/>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5-6700-44FC-AE38-D2434E8CDF9E}"/>
                </c:ext>
              </c:extLst>
            </c:dLbl>
            <c:numFmt formatCode="0%" sourceLinked="0"/>
            <c:spPr>
              <a:noFill/>
              <a:ln>
                <a:noFill/>
              </a:ln>
              <a:effectLst/>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Sheet1!$B$1:$D$1</c:f>
              <c:strCache>
                <c:ptCount val="3"/>
                <c:pt idx="0">
                  <c:v>Network/Cloud</c:v>
                </c:pt>
                <c:pt idx="1">
                  <c:v>Distribution</c:v>
                </c:pt>
                <c:pt idx="2">
                  <c:v>Industrial</c:v>
                </c:pt>
              </c:strCache>
            </c:strRef>
          </c:cat>
          <c:val>
            <c:numRef>
              <c:f>Sheet1!$B$2:$D$2</c:f>
              <c:numCache>
                <c:formatCode>General</c:formatCode>
                <c:ptCount val="3"/>
                <c:pt idx="0">
                  <c:v>0.77</c:v>
                </c:pt>
                <c:pt idx="1">
                  <c:v>0.18</c:v>
                </c:pt>
                <c:pt idx="2">
                  <c:v>0.05</c:v>
                </c:pt>
              </c:numCache>
            </c:numRef>
          </c:val>
          <c:extLst>
            <c:ext xmlns:c16="http://schemas.microsoft.com/office/drawing/2014/chart" uri="{C3380CC4-5D6E-409C-BE32-E72D297353CC}">
              <c16:uniqueId val="{00000006-6700-44FC-AE38-D2434E8CDF9E}"/>
            </c:ext>
          </c:extLst>
        </c:ser>
        <c:dLbls>
          <c:showLegendKey val="0"/>
          <c:showVal val="0"/>
          <c:showCatName val="0"/>
          <c:showSerName val="0"/>
          <c:showPercent val="0"/>
          <c:showBubbleSize val="0"/>
          <c:showLeaderLines val="1"/>
        </c:dLbls>
        <c:firstSliceAng val="0"/>
        <c:holeSize val="51"/>
      </c:doughnutChart>
      <c:spPr>
        <a:noFill/>
        <a:ln w="12700" cap="flat">
          <a:noFill/>
          <a:miter lim="400000"/>
        </a:ln>
        <a:effectLst/>
      </c:spPr>
    </c:plotArea>
    <c:legend>
      <c:legendPos val="r"/>
      <c:layout>
        <c:manualLayout>
          <c:xMode val="edge"/>
          <c:yMode val="edge"/>
          <c:x val="0.54481199999999996"/>
          <c:y val="0.34330300000000002"/>
          <c:w val="0.45518799999999998"/>
          <c:h val="0.205536"/>
        </c:manualLayout>
      </c:layout>
      <c:overlay val="1"/>
      <c:spPr>
        <a:noFill/>
        <a:ln w="12700" cap="flat">
          <a:noFill/>
          <a:miter lim="400000"/>
        </a:ln>
        <a:effectLst/>
      </c:spPr>
      <c:txPr>
        <a:bodyPr rot="0"/>
        <a:lstStyle/>
        <a:p>
          <a:pPr>
            <a:defRPr sz="1100" b="0" i="0" u="none" strike="noStrike">
              <a:solidFill>
                <a:srgbClr val="303030"/>
              </a:solidFill>
              <a:latin typeface="Acumin Pro"/>
            </a:defRPr>
          </a:pPr>
          <a:endParaRPr lang="en-US"/>
        </a:p>
      </c:txPr>
    </c:legend>
    <c:plotVisOnly val="1"/>
    <c:dispBlanksAs val="gap"/>
    <c:showDLblsOverMax val="1"/>
  </c:chart>
  <c:spPr>
    <a:noFill/>
    <a:ln>
      <a:noFill/>
    </a:ln>
    <a:effectLst/>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nchor="t" anchorCtr="1"/>
          <a:lstStyle/>
          <a:p>
            <a:pPr lvl="1" algn="ctr" rtl="0">
              <a:defRPr sz="1300" b="1" i="0" u="none" strike="noStrike" kern="1200" baseline="0">
                <a:solidFill>
                  <a:srgbClr val="FFFFFF"/>
                </a:solidFill>
                <a:latin typeface="Arial"/>
                <a:ea typeface="+mn-ea"/>
                <a:cs typeface="+mn-cs"/>
              </a:defRPr>
            </a:pPr>
            <a:r>
              <a:rPr lang="en-US" sz="1600" b="1" i="0" u="none" strike="noStrike" dirty="0">
                <a:solidFill>
                  <a:srgbClr val="75787B"/>
                </a:solidFill>
                <a:latin typeface="Arial"/>
              </a:rPr>
              <a:t>Sales</a:t>
            </a:r>
            <a:r>
              <a:rPr lang="en-US" sz="1600" b="1" i="0" u="none" strike="noStrike" baseline="30000" dirty="0">
                <a:solidFill>
                  <a:srgbClr val="75787B"/>
                </a:solidFill>
                <a:latin typeface="Arial"/>
              </a:rPr>
              <a:t>2</a:t>
            </a:r>
          </a:p>
        </c:rich>
      </c:tx>
      <c:layout>
        <c:manualLayout>
          <c:xMode val="edge"/>
          <c:yMode val="edge"/>
          <c:x val="5.800940862197615E-2"/>
          <c:y val="6.8243613579941756E-2"/>
          <c:w val="0.68360699999999996"/>
          <c:h val="0.172707"/>
        </c:manualLayout>
      </c:layout>
      <c:overlay val="1"/>
      <c:spPr>
        <a:noFill/>
        <a:effectLst/>
      </c:spPr>
    </c:title>
    <c:autoTitleDeleted val="0"/>
    <c:plotArea>
      <c:layout>
        <c:manualLayout>
          <c:layoutTarget val="inner"/>
          <c:xMode val="edge"/>
          <c:yMode val="edge"/>
          <c:x val="3.4190400000000003E-2"/>
          <c:y val="0.172707"/>
          <c:w val="0.96081000000000005"/>
          <c:h val="0.65947500000000003"/>
        </c:manualLayout>
      </c:layout>
      <c:barChart>
        <c:barDir val="col"/>
        <c:grouping val="clustered"/>
        <c:varyColors val="0"/>
        <c:ser>
          <c:idx val="0"/>
          <c:order val="0"/>
          <c:tx>
            <c:strRef>
              <c:f>Sheet1!$B$1</c:f>
              <c:strCache>
                <c:ptCount val="1"/>
                <c:pt idx="0">
                  <c:v>2021</c:v>
                </c:pt>
              </c:strCache>
            </c:strRef>
          </c:tx>
          <c:spPr>
            <a:solidFill>
              <a:srgbClr val="003057"/>
            </a:solidFill>
            <a:ln w="12700" cap="flat">
              <a:noFill/>
              <a:miter lim="400000"/>
            </a:ln>
            <a:effectLst/>
          </c:spPr>
          <c:invertIfNegative val="0"/>
          <c:dLbls>
            <c:dLbl>
              <c:idx val="0"/>
              <c:tx>
                <c:rich>
                  <a:bodyPr/>
                  <a:lstStyle/>
                  <a:p>
                    <a:fld id="{71AB0126-0315-468F-AC75-1D2BCF664497}"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BA65-4004-8CA6-73DEA4FA9D18}"/>
                </c:ext>
              </c:extLst>
            </c:dLbl>
            <c:numFmt formatCode="&quot; &quot;&quot;$&quot;#,##0.0&quot; &quot;;&quot; &quot;&quot;$&quot;\(#,##0.0\);&quot; &quot;&quot;$&quot;&quot;-&quot;??&quot; &quot;" sourceLinked="0"/>
            <c:spPr>
              <a:noFill/>
              <a:ln>
                <a:noFill/>
              </a:ln>
              <a:effectLst/>
            </c:spPr>
            <c:txPr>
              <a:bodyPr/>
              <a:lstStyle/>
              <a:p>
                <a:pPr>
                  <a:defRPr sz="1400" b="1" i="0" u="none" strike="noStrike">
                    <a:solidFill>
                      <a:srgbClr val="F4F8FF"/>
                    </a:solidFill>
                    <a:latin typeface="Arial"/>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c:f>
              <c:strCache>
                <c:ptCount val="1"/>
                <c:pt idx="0">
                  <c:v>Sales</c:v>
                </c:pt>
              </c:strCache>
            </c:strRef>
          </c:cat>
          <c:val>
            <c:numRef>
              <c:f>Sheet1!$B$2</c:f>
              <c:numCache>
                <c:formatCode>"$"#,##0_);\("$"#,##0\)</c:formatCode>
                <c:ptCount val="1"/>
                <c:pt idx="0">
                  <c:v>145</c:v>
                </c:pt>
              </c:numCache>
            </c:numRef>
          </c:val>
          <c:extLst>
            <c:ext xmlns:c15="http://schemas.microsoft.com/office/drawing/2012/chart" uri="{02D57815-91ED-43cb-92C2-25804820EDAC}">
              <c15:datalabelsRange>
                <c15:f>Sheet1!$B$2</c15:f>
                <c15:dlblRangeCache>
                  <c:ptCount val="1"/>
                  <c:pt idx="0">
                    <c:v>$145 </c:v>
                  </c:pt>
                </c15:dlblRangeCache>
              </c15:datalabelsRange>
            </c:ext>
            <c:ext xmlns:c16="http://schemas.microsoft.com/office/drawing/2014/chart" uri="{C3380CC4-5D6E-409C-BE32-E72D297353CC}">
              <c16:uniqueId val="{00000000-D814-4A03-9650-5D6547FD2316}"/>
            </c:ext>
          </c:extLst>
        </c:ser>
        <c:ser>
          <c:idx val="1"/>
          <c:order val="1"/>
          <c:tx>
            <c:strRef>
              <c:f>Sheet1!$C$1</c:f>
              <c:strCache>
                <c:ptCount val="1"/>
                <c:pt idx="0">
                  <c:v>2022</c:v>
                </c:pt>
              </c:strCache>
            </c:strRef>
          </c:tx>
          <c:spPr>
            <a:solidFill>
              <a:srgbClr val="0083C0"/>
            </a:solidFill>
            <a:ln w="12700" cap="flat">
              <a:noFill/>
              <a:miter lim="400000"/>
            </a:ln>
            <a:effectLst/>
          </c:spPr>
          <c:invertIfNegative val="0"/>
          <c:dLbls>
            <c:dLbl>
              <c:idx val="0"/>
              <c:tx>
                <c:rich>
                  <a:bodyPr/>
                  <a:lstStyle/>
                  <a:p>
                    <a:fld id="{02C03EA3-7483-4F78-B014-715EE1E60479}"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BA65-4004-8CA6-73DEA4FA9D18}"/>
                </c:ext>
              </c:extLst>
            </c:dLbl>
            <c:numFmt formatCode="&quot; &quot;&quot;$&quot;#,##0.0&quot; &quot;;&quot; &quot;&quot;$&quot;\(#,##0.0\);&quot; &quot;&quot;$&quot;&quot;-&quot;??&quot; &quot;" sourceLinked="0"/>
            <c:spPr>
              <a:noFill/>
              <a:ln>
                <a:noFill/>
              </a:ln>
              <a:effectLst/>
            </c:spPr>
            <c:txPr>
              <a:bodyPr/>
              <a:lstStyle/>
              <a:p>
                <a:pPr>
                  <a:defRPr sz="1400" b="1" i="0" u="none" strike="noStrike">
                    <a:solidFill>
                      <a:srgbClr val="F4F8FF"/>
                    </a:solidFill>
                    <a:latin typeface="Arial"/>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c:f>
              <c:strCache>
                <c:ptCount val="1"/>
                <c:pt idx="0">
                  <c:v>Sales</c:v>
                </c:pt>
              </c:strCache>
            </c:strRef>
          </c:cat>
          <c:val>
            <c:numRef>
              <c:f>Sheet1!$C$2</c:f>
              <c:numCache>
                <c:formatCode>"$"#,##0_);\("$"#,##0\)</c:formatCode>
                <c:ptCount val="1"/>
                <c:pt idx="0">
                  <c:v>184</c:v>
                </c:pt>
              </c:numCache>
            </c:numRef>
          </c:val>
          <c:extLst>
            <c:ext xmlns:c15="http://schemas.microsoft.com/office/drawing/2012/chart" uri="{02D57815-91ED-43cb-92C2-25804820EDAC}">
              <c15:datalabelsRange>
                <c15:f>Sheet1!$C$2</c15:f>
                <c15:dlblRangeCache>
                  <c:ptCount val="1"/>
                  <c:pt idx="0">
                    <c:v>$184 </c:v>
                  </c:pt>
                </c15:dlblRangeCache>
              </c15:datalabelsRange>
            </c:ext>
            <c:ext xmlns:c16="http://schemas.microsoft.com/office/drawing/2014/chart" uri="{C3380CC4-5D6E-409C-BE32-E72D297353CC}">
              <c16:uniqueId val="{00000001-D814-4A03-9650-5D6547FD2316}"/>
            </c:ext>
          </c:extLst>
        </c:ser>
        <c:dLbls>
          <c:showLegendKey val="0"/>
          <c:showVal val="0"/>
          <c:showCatName val="0"/>
          <c:showSerName val="0"/>
          <c:showPercent val="0"/>
          <c:showBubbleSize val="0"/>
        </c:dLbls>
        <c:gapWidth val="219"/>
        <c:overlap val="-10"/>
        <c:axId val="2094734552"/>
        <c:axId val="2094734553"/>
      </c:barChart>
      <c:catAx>
        <c:axId val="2094734552"/>
        <c:scaling>
          <c:orientation val="minMax"/>
        </c:scaling>
        <c:delete val="0"/>
        <c:axPos val="b"/>
        <c:numFmt formatCode="General" sourceLinked="0"/>
        <c:majorTickMark val="none"/>
        <c:minorTickMark val="none"/>
        <c:tickLblPos val="none"/>
        <c:spPr>
          <a:ln w="12700" cap="flat">
            <a:noFill/>
            <a:prstDash val="solid"/>
            <a:round/>
          </a:ln>
        </c:spPr>
        <c:txPr>
          <a:bodyPr rot="0"/>
          <a:lstStyle/>
          <a:p>
            <a:pPr>
              <a:defRPr sz="1000" b="1" i="0" u="none" strike="noStrike">
                <a:solidFill>
                  <a:srgbClr val="75787B"/>
                </a:solidFill>
                <a:latin typeface="Arial"/>
              </a:defRPr>
            </a:pPr>
            <a:endParaRPr lang="en-US"/>
          </a:p>
        </c:txPr>
        <c:crossAx val="2094734553"/>
        <c:crosses val="autoZero"/>
        <c:auto val="1"/>
        <c:lblAlgn val="ctr"/>
        <c:lblOffset val="100"/>
        <c:noMultiLvlLbl val="1"/>
      </c:catAx>
      <c:valAx>
        <c:axId val="2094734553"/>
        <c:scaling>
          <c:orientation val="minMax"/>
          <c:max val="200"/>
          <c:min val="0"/>
        </c:scaling>
        <c:delete val="0"/>
        <c:axPos val="l"/>
        <c:numFmt formatCode="&quot; &quot;&quot;$&quot;#,##0.0&quot; &quot;;&quot; &quot;&quot;$&quot;\(#,##0.0\);&quot; &quot;&quot;$&quot;&quot;-&quot;??&quot; &quot;" sourceLinked="0"/>
        <c:majorTickMark val="none"/>
        <c:minorTickMark val="none"/>
        <c:tickLblPos val="none"/>
        <c:spPr>
          <a:ln w="12700" cap="flat">
            <a:noFill/>
            <a:prstDash val="solid"/>
            <a:round/>
          </a:ln>
        </c:spPr>
        <c:txPr>
          <a:bodyPr rot="0"/>
          <a:lstStyle/>
          <a:p>
            <a:pPr>
              <a:defRPr sz="1000" b="1" i="0" u="none" strike="noStrike">
                <a:solidFill>
                  <a:srgbClr val="75787B"/>
                </a:solidFill>
                <a:latin typeface="Arial"/>
              </a:defRPr>
            </a:pPr>
            <a:endParaRPr lang="en-US"/>
          </a:p>
        </c:txPr>
        <c:crossAx val="2094734552"/>
        <c:crosses val="autoZero"/>
        <c:crossBetween val="between"/>
        <c:majorUnit val="47.5"/>
        <c:minorUnit val="23.75"/>
      </c:valAx>
      <c:spPr>
        <a:solidFill>
          <a:srgbClr val="FF0000">
            <a:alpha val="0"/>
          </a:srgbClr>
        </a:solidFill>
        <a:ln w="12700" cap="flat">
          <a:noFill/>
          <a:miter lim="400000"/>
        </a:ln>
        <a:effectLst/>
      </c:spPr>
    </c:plotArea>
    <c:legend>
      <c:legendPos val="b"/>
      <c:legendEntry>
        <c:idx val="0"/>
        <c:txPr>
          <a:bodyPr rot="0"/>
          <a:lstStyle/>
          <a:p>
            <a:pPr>
              <a:defRPr sz="1200" b="1" i="0" u="none" strike="noStrike">
                <a:solidFill>
                  <a:srgbClr val="75787B"/>
                </a:solidFill>
                <a:latin typeface="Arial"/>
              </a:defRPr>
            </a:pPr>
            <a:endParaRPr lang="en-US"/>
          </a:p>
        </c:txPr>
      </c:legendEntry>
      <c:legendEntry>
        <c:idx val="1"/>
        <c:txPr>
          <a:bodyPr rot="0"/>
          <a:lstStyle/>
          <a:p>
            <a:pPr>
              <a:defRPr sz="1200" b="1" i="0" u="none" strike="noStrike">
                <a:solidFill>
                  <a:srgbClr val="75787B"/>
                </a:solidFill>
                <a:latin typeface="Arial"/>
              </a:defRPr>
            </a:pPr>
            <a:endParaRPr lang="en-US"/>
          </a:p>
        </c:txPr>
      </c:legendEntry>
      <c:layout>
        <c:manualLayout>
          <c:xMode val="edge"/>
          <c:yMode val="edge"/>
          <c:x val="0.36952009314016954"/>
          <c:y val="0.92110852639713781"/>
          <c:w val="0.291682"/>
          <c:h val="7.88914E-2"/>
        </c:manualLayout>
      </c:layout>
      <c:overlay val="1"/>
      <c:spPr>
        <a:noFill/>
        <a:ln w="12700" cap="flat">
          <a:noFill/>
          <a:miter lim="400000"/>
        </a:ln>
        <a:effectLst/>
      </c:spPr>
      <c:txPr>
        <a:bodyPr rot="0"/>
        <a:lstStyle/>
        <a:p>
          <a:pPr>
            <a:defRPr sz="900" b="1" i="0" u="none" strike="noStrike">
              <a:solidFill>
                <a:schemeClr val="bg1"/>
              </a:solidFill>
              <a:latin typeface="Arial"/>
            </a:defRPr>
          </a:pPr>
          <a:endParaRPr lang="en-US"/>
        </a:p>
      </c:txPr>
    </c:legend>
    <c:plotVisOnly val="1"/>
    <c:dispBlanksAs val="gap"/>
    <c:showDLblsOverMax val="1"/>
  </c:chart>
  <c:spPr>
    <a:noFill/>
    <a:ln>
      <a:noFill/>
    </a:ln>
    <a:effectLst/>
  </c:sp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algn="ctr">
              <a:defRPr sz="1300" b="1" i="0" u="none" strike="noStrike">
                <a:solidFill>
                  <a:schemeClr val="bg1"/>
                </a:solidFill>
                <a:latin typeface="Arial"/>
              </a:defRPr>
            </a:pPr>
            <a:r>
              <a:rPr lang="en-US" sz="1600" b="1" i="0" u="none" strike="noStrike" dirty="0">
                <a:solidFill>
                  <a:srgbClr val="75787B"/>
                </a:solidFill>
                <a:latin typeface="Arial"/>
              </a:rPr>
              <a:t>Backlog</a:t>
            </a:r>
            <a:r>
              <a:rPr lang="en-US" sz="1600" b="1" i="0" u="none" strike="noStrike" baseline="30000" dirty="0">
                <a:solidFill>
                  <a:srgbClr val="75787B"/>
                </a:solidFill>
                <a:latin typeface="Arial"/>
              </a:rPr>
              <a:t>3</a:t>
            </a:r>
          </a:p>
        </c:rich>
      </c:tx>
      <c:layout>
        <c:manualLayout>
          <c:xMode val="edge"/>
          <c:yMode val="edge"/>
          <c:x val="5.800940862197615E-2"/>
          <c:y val="2.4815859483615182E-2"/>
          <c:w val="0.68360699999999996"/>
          <c:h val="0.172707"/>
        </c:manualLayout>
      </c:layout>
      <c:overlay val="1"/>
      <c:spPr>
        <a:noFill/>
        <a:effectLst/>
      </c:spPr>
    </c:title>
    <c:autoTitleDeleted val="0"/>
    <c:plotArea>
      <c:layout>
        <c:manualLayout>
          <c:layoutTarget val="inner"/>
          <c:xMode val="edge"/>
          <c:yMode val="edge"/>
          <c:x val="3.4190400000000003E-2"/>
          <c:y val="0.11066749776999217"/>
          <c:w val="0.96081000000000005"/>
          <c:h val="0.72151476397088921"/>
        </c:manualLayout>
      </c:layout>
      <c:barChart>
        <c:barDir val="col"/>
        <c:grouping val="clustered"/>
        <c:varyColors val="0"/>
        <c:ser>
          <c:idx val="0"/>
          <c:order val="0"/>
          <c:tx>
            <c:strRef>
              <c:f>Sheet1!$B$1</c:f>
              <c:strCache>
                <c:ptCount val="1"/>
                <c:pt idx="0">
                  <c:v>Dec-21</c:v>
                </c:pt>
              </c:strCache>
            </c:strRef>
          </c:tx>
          <c:spPr>
            <a:solidFill>
              <a:srgbClr val="003057"/>
            </a:solidFill>
            <a:ln w="12700" cap="flat">
              <a:noFill/>
              <a:miter lim="400000"/>
            </a:ln>
            <a:effectLst/>
          </c:spPr>
          <c:invertIfNegative val="0"/>
          <c:dLbls>
            <c:dLbl>
              <c:idx val="0"/>
              <c:tx>
                <c:rich>
                  <a:bodyPr/>
                  <a:lstStyle/>
                  <a:p>
                    <a:fld id="{C3D8A982-7C84-4BCA-94C3-9B9BCAF6A945}"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7C47-4267-BC15-2938DAA59EE6}"/>
                </c:ext>
              </c:extLst>
            </c:dLbl>
            <c:numFmt formatCode="&quot; &quot;&quot;$&quot;#,##0.0&quot; &quot;;&quot; &quot;&quot;$&quot;\(#,##0.0\);&quot; &quot;&quot;$&quot;&quot;-&quot;??&quot; &quot;" sourceLinked="0"/>
            <c:spPr>
              <a:noFill/>
              <a:ln>
                <a:noFill/>
              </a:ln>
              <a:effectLst/>
            </c:spPr>
            <c:txPr>
              <a:bodyPr/>
              <a:lstStyle/>
              <a:p>
                <a:pPr>
                  <a:defRPr sz="1400" b="1" i="0" u="none" strike="noStrike">
                    <a:solidFill>
                      <a:srgbClr val="F4F8FF"/>
                    </a:solidFill>
                    <a:latin typeface="Arial"/>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Sheet1!$A$2:$A$2</c:f>
              <c:strCache>
                <c:ptCount val="1"/>
                <c:pt idx="0">
                  <c:v>Backlog</c:v>
                </c:pt>
              </c:strCache>
            </c:strRef>
          </c:cat>
          <c:val>
            <c:numRef>
              <c:f>Sheet1!$B$2:$B$2</c:f>
              <c:numCache>
                <c:formatCode>"$"#,##0_);\("$"#,##0\)</c:formatCode>
                <c:ptCount val="1"/>
                <c:pt idx="0">
                  <c:v>143</c:v>
                </c:pt>
              </c:numCache>
            </c:numRef>
          </c:val>
          <c:extLst>
            <c:ext xmlns:c15="http://schemas.microsoft.com/office/drawing/2012/chart" uri="{02D57815-91ED-43cb-92C2-25804820EDAC}">
              <c15:datalabelsRange>
                <c15:f>Sheet1!$B$2</c15:f>
                <c15:dlblRangeCache>
                  <c:ptCount val="1"/>
                  <c:pt idx="0">
                    <c:v>$143 </c:v>
                  </c:pt>
                </c15:dlblRangeCache>
              </c15:datalabelsRange>
            </c:ext>
            <c:ext xmlns:c16="http://schemas.microsoft.com/office/drawing/2014/chart" uri="{C3380CC4-5D6E-409C-BE32-E72D297353CC}">
              <c16:uniqueId val="{00000000-D89E-4ED8-B625-17670D326397}"/>
            </c:ext>
          </c:extLst>
        </c:ser>
        <c:ser>
          <c:idx val="1"/>
          <c:order val="1"/>
          <c:tx>
            <c:strRef>
              <c:f>Sheet1!$C$1</c:f>
              <c:strCache>
                <c:ptCount val="1"/>
                <c:pt idx="0">
                  <c:v>Sept-22</c:v>
                </c:pt>
              </c:strCache>
            </c:strRef>
          </c:tx>
          <c:spPr>
            <a:solidFill>
              <a:srgbClr val="0083C0"/>
            </a:solidFill>
            <a:ln w="12700" cap="flat">
              <a:noFill/>
              <a:miter lim="400000"/>
            </a:ln>
            <a:effectLst/>
          </c:spPr>
          <c:invertIfNegative val="0"/>
          <c:dLbls>
            <c:dLbl>
              <c:idx val="0"/>
              <c:tx>
                <c:rich>
                  <a:bodyPr/>
                  <a:lstStyle/>
                  <a:p>
                    <a:fld id="{00A2D179-DE07-4755-86CD-705DFD61C5D6}"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C47-4267-BC15-2938DAA59EE6}"/>
                </c:ext>
              </c:extLst>
            </c:dLbl>
            <c:numFmt formatCode="&quot; &quot;&quot;$&quot;#,##0.0&quot; &quot;;&quot; &quot;&quot;$&quot;\(#,##0.0\);&quot; &quot;&quot;$&quot;&quot;-&quot;??&quot; &quot;" sourceLinked="0"/>
            <c:spPr>
              <a:noFill/>
              <a:ln>
                <a:noFill/>
              </a:ln>
              <a:effectLst/>
            </c:spPr>
            <c:txPr>
              <a:bodyPr/>
              <a:lstStyle/>
              <a:p>
                <a:pPr>
                  <a:defRPr sz="1400" b="1" i="0" u="none" strike="noStrike">
                    <a:solidFill>
                      <a:srgbClr val="F4F8FF"/>
                    </a:solidFill>
                    <a:latin typeface="Arial"/>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Sheet1!$A$2:$A$2</c:f>
              <c:strCache>
                <c:ptCount val="1"/>
                <c:pt idx="0">
                  <c:v>Backlog</c:v>
                </c:pt>
              </c:strCache>
            </c:strRef>
          </c:cat>
          <c:val>
            <c:numRef>
              <c:f>Sheet1!$C$2:$C$2</c:f>
              <c:numCache>
                <c:formatCode>"$"#,##0_);\("$"#,##0\)</c:formatCode>
                <c:ptCount val="1"/>
                <c:pt idx="0">
                  <c:v>111</c:v>
                </c:pt>
              </c:numCache>
            </c:numRef>
          </c:val>
          <c:extLst>
            <c:ext xmlns:c15="http://schemas.microsoft.com/office/drawing/2012/chart" uri="{02D57815-91ED-43cb-92C2-25804820EDAC}">
              <c15:datalabelsRange>
                <c15:f>Sheet1!$C$2</c15:f>
                <c15:dlblRangeCache>
                  <c:ptCount val="1"/>
                  <c:pt idx="0">
                    <c:v>$111 </c:v>
                  </c:pt>
                </c15:dlblRangeCache>
              </c15:datalabelsRange>
            </c:ext>
            <c:ext xmlns:c16="http://schemas.microsoft.com/office/drawing/2014/chart" uri="{C3380CC4-5D6E-409C-BE32-E72D297353CC}">
              <c16:uniqueId val="{00000001-D89E-4ED8-B625-17670D326397}"/>
            </c:ext>
          </c:extLst>
        </c:ser>
        <c:dLbls>
          <c:showLegendKey val="0"/>
          <c:showVal val="0"/>
          <c:showCatName val="0"/>
          <c:showSerName val="0"/>
          <c:showPercent val="0"/>
          <c:showBubbleSize val="0"/>
        </c:dLbls>
        <c:gapWidth val="219"/>
        <c:overlap val="-10"/>
        <c:axId val="2094734552"/>
        <c:axId val="2094734553"/>
      </c:barChart>
      <c:catAx>
        <c:axId val="2094734552"/>
        <c:scaling>
          <c:orientation val="minMax"/>
        </c:scaling>
        <c:delete val="0"/>
        <c:axPos val="b"/>
        <c:numFmt formatCode="General" sourceLinked="0"/>
        <c:majorTickMark val="none"/>
        <c:minorTickMark val="none"/>
        <c:tickLblPos val="none"/>
        <c:spPr>
          <a:ln w="12700" cap="flat">
            <a:noFill/>
            <a:prstDash val="solid"/>
            <a:round/>
          </a:ln>
        </c:spPr>
        <c:txPr>
          <a:bodyPr rot="0"/>
          <a:lstStyle/>
          <a:p>
            <a:pPr>
              <a:defRPr sz="1000" b="1" i="0" u="none" strike="noStrike">
                <a:solidFill>
                  <a:srgbClr val="75787B"/>
                </a:solidFill>
                <a:latin typeface="Arial"/>
              </a:defRPr>
            </a:pPr>
            <a:endParaRPr lang="en-US"/>
          </a:p>
        </c:txPr>
        <c:crossAx val="2094734553"/>
        <c:crosses val="autoZero"/>
        <c:auto val="1"/>
        <c:lblAlgn val="ctr"/>
        <c:lblOffset val="100"/>
        <c:noMultiLvlLbl val="1"/>
      </c:catAx>
      <c:valAx>
        <c:axId val="2094734553"/>
        <c:scaling>
          <c:orientation val="minMax"/>
          <c:min val="0"/>
        </c:scaling>
        <c:delete val="0"/>
        <c:axPos val="l"/>
        <c:numFmt formatCode="&quot; &quot;&quot;$&quot;#,##0.0&quot; &quot;;&quot; &quot;&quot;$&quot;\(#,##0.0\);&quot; &quot;&quot;$&quot;&quot;-&quot;??&quot; &quot;" sourceLinked="0"/>
        <c:majorTickMark val="none"/>
        <c:minorTickMark val="none"/>
        <c:tickLblPos val="none"/>
        <c:spPr>
          <a:ln w="12700" cap="flat">
            <a:noFill/>
            <a:prstDash val="solid"/>
            <a:round/>
          </a:ln>
        </c:spPr>
        <c:txPr>
          <a:bodyPr rot="0"/>
          <a:lstStyle/>
          <a:p>
            <a:pPr>
              <a:defRPr sz="1000" b="1" i="0" u="none" strike="noStrike">
                <a:solidFill>
                  <a:srgbClr val="75787B"/>
                </a:solidFill>
                <a:latin typeface="Arial"/>
              </a:defRPr>
            </a:pPr>
            <a:endParaRPr lang="en-US"/>
          </a:p>
        </c:txPr>
        <c:crossAx val="2094734552"/>
        <c:crosses val="autoZero"/>
        <c:crossBetween val="between"/>
        <c:majorUnit val="47.5"/>
        <c:minorUnit val="23.75"/>
      </c:valAx>
      <c:spPr>
        <a:solidFill>
          <a:srgbClr val="FF0000">
            <a:alpha val="0"/>
          </a:srgbClr>
        </a:solidFill>
        <a:ln w="12700" cap="flat">
          <a:noFill/>
          <a:miter lim="400000"/>
        </a:ln>
        <a:effectLst/>
      </c:spPr>
    </c:plotArea>
    <c:legend>
      <c:legendPos val="b"/>
      <c:legendEntry>
        <c:idx val="0"/>
        <c:txPr>
          <a:bodyPr rot="0"/>
          <a:lstStyle/>
          <a:p>
            <a:pPr>
              <a:defRPr sz="1200" b="1" i="0" u="none" strike="noStrike">
                <a:solidFill>
                  <a:srgbClr val="75787B"/>
                </a:solidFill>
                <a:latin typeface="Arial"/>
              </a:defRPr>
            </a:pPr>
            <a:endParaRPr lang="en-US"/>
          </a:p>
        </c:txPr>
      </c:legendEntry>
      <c:legendEntry>
        <c:idx val="1"/>
        <c:txPr>
          <a:bodyPr rot="0"/>
          <a:lstStyle/>
          <a:p>
            <a:pPr>
              <a:defRPr sz="1200" b="1" i="0" u="none" strike="noStrike">
                <a:solidFill>
                  <a:srgbClr val="75787B"/>
                </a:solidFill>
                <a:latin typeface="Arial"/>
              </a:defRPr>
            </a:pPr>
            <a:endParaRPr lang="en-US"/>
          </a:p>
        </c:txPr>
      </c:legendEntry>
      <c:layout>
        <c:manualLayout>
          <c:xMode val="edge"/>
          <c:yMode val="edge"/>
          <c:x val="0.20157074853425799"/>
          <c:y val="0.92110899999999996"/>
          <c:w val="0.59205297474300245"/>
          <c:h val="7.88914E-2"/>
        </c:manualLayout>
      </c:layout>
      <c:overlay val="1"/>
      <c:spPr>
        <a:noFill/>
        <a:ln w="12700" cap="flat">
          <a:noFill/>
          <a:miter lim="400000"/>
        </a:ln>
        <a:effectLst/>
      </c:spPr>
      <c:txPr>
        <a:bodyPr rot="0"/>
        <a:lstStyle/>
        <a:p>
          <a:pPr>
            <a:defRPr sz="900" b="1" i="0" u="none" strike="noStrike">
              <a:solidFill>
                <a:srgbClr val="75787B"/>
              </a:solidFill>
              <a:latin typeface="Arial"/>
            </a:defRPr>
          </a:pPr>
          <a:endParaRPr lang="en-US"/>
        </a:p>
      </c:txPr>
    </c:legend>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8"/>
          <c:y val="0.22592999999999999"/>
          <c:w val="0.35215000000000002"/>
          <c:h val="0.53563899999999998"/>
        </c:manualLayout>
      </c:layout>
      <c:doughnutChart>
        <c:varyColors val="0"/>
        <c:ser>
          <c:idx val="0"/>
          <c:order val="0"/>
          <c:tx>
            <c:strRef>
              <c:f>Sheet1!$A$2</c:f>
              <c:strCache>
                <c:ptCount val="1"/>
              </c:strCache>
            </c:strRef>
          </c:tx>
          <c:spPr>
            <a:solidFill>
              <a:srgbClr val="0085CA"/>
            </a:solidFill>
            <a:ln w="12700" cap="flat">
              <a:noFill/>
              <a:miter lim="400000"/>
            </a:ln>
            <a:effectLst/>
          </c:spPr>
          <c:dPt>
            <c:idx val="0"/>
            <c:bubble3D val="0"/>
            <c:spPr>
              <a:solidFill>
                <a:srgbClr val="003057"/>
              </a:solidFill>
              <a:ln w="12700" cap="flat">
                <a:noFill/>
                <a:miter lim="400000"/>
              </a:ln>
              <a:effectLst/>
            </c:spPr>
            <c:extLst>
              <c:ext xmlns:c16="http://schemas.microsoft.com/office/drawing/2014/chart" uri="{C3380CC4-5D6E-409C-BE32-E72D297353CC}">
                <c16:uniqueId val="{00000001-E040-4AC7-821A-C4B9789276B6}"/>
              </c:ext>
            </c:extLst>
          </c:dPt>
          <c:dPt>
            <c:idx val="1"/>
            <c:bubble3D val="0"/>
            <c:spPr>
              <a:solidFill>
                <a:srgbClr val="0083C0"/>
              </a:solidFill>
              <a:ln w="12700" cap="flat">
                <a:noFill/>
                <a:miter lim="400000"/>
              </a:ln>
              <a:effectLst/>
            </c:spPr>
            <c:extLst>
              <c:ext xmlns:c16="http://schemas.microsoft.com/office/drawing/2014/chart" uri="{C3380CC4-5D6E-409C-BE32-E72D297353CC}">
                <c16:uniqueId val="{00000003-E040-4AC7-821A-C4B9789276B6}"/>
              </c:ext>
            </c:extLst>
          </c:dPt>
          <c:dPt>
            <c:idx val="2"/>
            <c:bubble3D val="0"/>
            <c:spPr>
              <a:solidFill>
                <a:srgbClr val="63666A"/>
              </a:solidFill>
              <a:ln w="12700" cap="flat">
                <a:noFill/>
                <a:miter lim="400000"/>
              </a:ln>
              <a:effectLst/>
            </c:spPr>
            <c:extLst>
              <c:ext xmlns:c16="http://schemas.microsoft.com/office/drawing/2014/chart" uri="{C3380CC4-5D6E-409C-BE32-E72D297353CC}">
                <c16:uniqueId val="{00000005-E040-4AC7-821A-C4B9789276B6}"/>
              </c:ext>
            </c:extLst>
          </c:dPt>
          <c:dLbls>
            <c:dLbl>
              <c:idx val="0"/>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1-E040-4AC7-821A-C4B9789276B6}"/>
                </c:ext>
              </c:extLst>
            </c:dLbl>
            <c:dLbl>
              <c:idx val="1"/>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3-E040-4AC7-821A-C4B9789276B6}"/>
                </c:ext>
              </c:extLst>
            </c:dLbl>
            <c:dLbl>
              <c:idx val="2"/>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5-E040-4AC7-821A-C4B9789276B6}"/>
                </c:ext>
              </c:extLst>
            </c:dLbl>
            <c:numFmt formatCode="0%" sourceLinked="0"/>
            <c:spPr>
              <a:noFill/>
              <a:ln>
                <a:noFill/>
              </a:ln>
              <a:effectLst/>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Sheet1!$B$1:$D$1</c:f>
              <c:strCache>
                <c:ptCount val="3"/>
                <c:pt idx="0">
                  <c:v>Network/Cloud</c:v>
                </c:pt>
                <c:pt idx="1">
                  <c:v>Distribution</c:v>
                </c:pt>
                <c:pt idx="2">
                  <c:v>Industrial</c:v>
                </c:pt>
              </c:strCache>
            </c:strRef>
          </c:cat>
          <c:val>
            <c:numRef>
              <c:f>Sheet1!$B$2:$D$2</c:f>
              <c:numCache>
                <c:formatCode>General</c:formatCode>
                <c:ptCount val="3"/>
                <c:pt idx="0">
                  <c:v>0.77</c:v>
                </c:pt>
                <c:pt idx="1">
                  <c:v>0.18</c:v>
                </c:pt>
                <c:pt idx="2">
                  <c:v>0.05</c:v>
                </c:pt>
              </c:numCache>
            </c:numRef>
          </c:val>
          <c:extLst>
            <c:ext xmlns:c16="http://schemas.microsoft.com/office/drawing/2014/chart" uri="{C3380CC4-5D6E-409C-BE32-E72D297353CC}">
              <c16:uniqueId val="{00000006-E040-4AC7-821A-C4B9789276B6}"/>
            </c:ext>
          </c:extLst>
        </c:ser>
        <c:dLbls>
          <c:showLegendKey val="0"/>
          <c:showVal val="0"/>
          <c:showCatName val="0"/>
          <c:showSerName val="0"/>
          <c:showPercent val="0"/>
          <c:showBubbleSize val="0"/>
          <c:showLeaderLines val="1"/>
        </c:dLbls>
        <c:firstSliceAng val="0"/>
        <c:holeSize val="51"/>
      </c:doughnutChart>
      <c:spPr>
        <a:noFill/>
        <a:ln w="12700" cap="flat">
          <a:noFill/>
          <a:miter lim="400000"/>
        </a:ln>
        <a:effectLst/>
      </c:spPr>
    </c:plotArea>
    <c:legend>
      <c:legendPos val="r"/>
      <c:layout>
        <c:manualLayout>
          <c:xMode val="edge"/>
          <c:yMode val="edge"/>
          <c:x val="0.52710274574549409"/>
          <c:y val="0.3690647285001557"/>
          <c:w val="0.47289725425450585"/>
          <c:h val="0.22554757599043221"/>
        </c:manualLayout>
      </c:layout>
      <c:overlay val="1"/>
      <c:spPr>
        <a:noFill/>
        <a:ln w="12700" cap="flat">
          <a:noFill/>
          <a:miter lim="400000"/>
        </a:ln>
        <a:effectLst/>
      </c:spPr>
      <c:txPr>
        <a:bodyPr rot="0"/>
        <a:lstStyle/>
        <a:p>
          <a:pPr>
            <a:defRPr sz="900" b="1" i="0" u="none" strike="noStrike">
              <a:solidFill>
                <a:srgbClr val="303030"/>
              </a:solidFill>
              <a:latin typeface="+mn-lt"/>
            </a:defRPr>
          </a:pPr>
          <a:endParaRPr lang="en-US"/>
        </a:p>
      </c:txPr>
    </c:legend>
    <c:plotVisOnly val="1"/>
    <c:dispBlanksAs val="gap"/>
    <c:showDLblsOverMax val="1"/>
  </c:chart>
  <c:spPr>
    <a:noFill/>
    <a:ln>
      <a:noFill/>
    </a:ln>
    <a:effectLst/>
  </c:sp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02300000000001"/>
          <c:y val="0.219723"/>
          <c:w val="0.35467300000000002"/>
          <c:h val="0.54805400000000004"/>
        </c:manualLayout>
      </c:layout>
      <c:doughnutChart>
        <c:varyColors val="0"/>
        <c:ser>
          <c:idx val="0"/>
          <c:order val="0"/>
          <c:tx>
            <c:strRef>
              <c:f>Sheet1!$A$2</c:f>
              <c:strCache>
                <c:ptCount val="1"/>
              </c:strCache>
            </c:strRef>
          </c:tx>
          <c:spPr>
            <a:solidFill>
              <a:srgbClr val="0085CA"/>
            </a:solidFill>
            <a:ln w="12700" cap="flat">
              <a:noFill/>
              <a:miter lim="400000"/>
            </a:ln>
            <a:effectLst/>
          </c:spPr>
          <c:dPt>
            <c:idx val="0"/>
            <c:bubble3D val="0"/>
            <c:extLst>
              <c:ext xmlns:c16="http://schemas.microsoft.com/office/drawing/2014/chart" uri="{C3380CC4-5D6E-409C-BE32-E72D297353CC}">
                <c16:uniqueId val="{00000000-43BA-4625-9053-31D0A336A651}"/>
              </c:ext>
            </c:extLst>
          </c:dPt>
          <c:dPt>
            <c:idx val="1"/>
            <c:bubble3D val="0"/>
            <c:spPr>
              <a:solidFill>
                <a:srgbClr val="003057"/>
              </a:solidFill>
              <a:ln w="12700" cap="flat">
                <a:noFill/>
                <a:miter lim="400000"/>
              </a:ln>
              <a:effectLst/>
            </c:spPr>
            <c:extLst>
              <c:ext xmlns:c16="http://schemas.microsoft.com/office/drawing/2014/chart" uri="{C3380CC4-5D6E-409C-BE32-E72D297353CC}">
                <c16:uniqueId val="{00000002-43BA-4625-9053-31D0A336A651}"/>
              </c:ext>
            </c:extLst>
          </c:dPt>
          <c:dPt>
            <c:idx val="2"/>
            <c:bubble3D val="0"/>
            <c:spPr>
              <a:solidFill>
                <a:srgbClr val="63666A"/>
              </a:solidFill>
              <a:ln w="12700" cap="flat">
                <a:noFill/>
                <a:miter lim="400000"/>
              </a:ln>
              <a:effectLst/>
            </c:spPr>
            <c:extLst>
              <c:ext xmlns:c16="http://schemas.microsoft.com/office/drawing/2014/chart" uri="{C3380CC4-5D6E-409C-BE32-E72D297353CC}">
                <c16:uniqueId val="{00000004-43BA-4625-9053-31D0A336A651}"/>
              </c:ext>
            </c:extLst>
          </c:dPt>
          <c:dPt>
            <c:idx val="3"/>
            <c:bubble3D val="0"/>
            <c:spPr>
              <a:solidFill>
                <a:srgbClr val="A6A6A6"/>
              </a:solidFill>
              <a:ln w="12700" cap="flat">
                <a:noFill/>
                <a:miter lim="400000"/>
              </a:ln>
              <a:effectLst/>
            </c:spPr>
            <c:extLst>
              <c:ext xmlns:c16="http://schemas.microsoft.com/office/drawing/2014/chart" uri="{C3380CC4-5D6E-409C-BE32-E72D297353CC}">
                <c16:uniqueId val="{00000006-43BA-4625-9053-31D0A336A651}"/>
              </c:ext>
            </c:extLst>
          </c:dPt>
          <c:dPt>
            <c:idx val="4"/>
            <c:bubble3D val="0"/>
            <c:spPr>
              <a:solidFill>
                <a:srgbClr val="EA9416"/>
              </a:solidFill>
              <a:ln w="12700" cap="flat">
                <a:noFill/>
                <a:miter lim="400000"/>
              </a:ln>
              <a:effectLst/>
            </c:spPr>
            <c:extLst>
              <c:ext xmlns:c16="http://schemas.microsoft.com/office/drawing/2014/chart" uri="{C3380CC4-5D6E-409C-BE32-E72D297353CC}">
                <c16:uniqueId val="{00000008-43BA-4625-9053-31D0A336A651}"/>
              </c:ext>
            </c:extLst>
          </c:dPt>
          <c:dLbls>
            <c:dLbl>
              <c:idx val="0"/>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0-43BA-4625-9053-31D0A336A651}"/>
                </c:ext>
              </c:extLst>
            </c:dLbl>
            <c:dLbl>
              <c:idx val="1"/>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2-43BA-4625-9053-31D0A336A651}"/>
                </c:ext>
              </c:extLst>
            </c:dLbl>
            <c:dLbl>
              <c:idx val="2"/>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4-43BA-4625-9053-31D0A336A651}"/>
                </c:ext>
              </c:extLst>
            </c:dLbl>
            <c:dLbl>
              <c:idx val="3"/>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6-43BA-4625-9053-31D0A336A651}"/>
                </c:ext>
              </c:extLst>
            </c:dLbl>
            <c:dLbl>
              <c:idx val="4"/>
              <c:numFmt formatCode="0%" sourceLinked="0"/>
              <c:spPr/>
              <c:txPr>
                <a:bodyPr/>
                <a:lstStyle/>
                <a:p>
                  <a:pPr>
                    <a:defRPr sz="900" b="0" i="0" u="none" strike="noStrike">
                      <a:solidFill>
                        <a:srgbClr val="002060"/>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8-43BA-4625-9053-31D0A336A651}"/>
                </c:ext>
              </c:extLst>
            </c:dLbl>
            <c:numFmt formatCode="0%" sourceLinked="0"/>
            <c:spPr>
              <a:noFill/>
              <a:ln>
                <a:noFill/>
              </a:ln>
              <a:effectLst/>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Sheet1!$B$1:$F$1</c:f>
              <c:strCache>
                <c:ptCount val="5"/>
                <c:pt idx="0">
                  <c:v>Distribution</c:v>
                </c:pt>
                <c:pt idx="1">
                  <c:v>Military </c:v>
                </c:pt>
                <c:pt idx="2">
                  <c:v>Industrial </c:v>
                </c:pt>
                <c:pt idx="3">
                  <c:v>Network/Cloud</c:v>
                </c:pt>
                <c:pt idx="4">
                  <c:v>Aerospace </c:v>
                </c:pt>
              </c:strCache>
            </c:strRef>
          </c:cat>
          <c:val>
            <c:numRef>
              <c:f>Sheet1!$B$2:$F$2</c:f>
              <c:numCache>
                <c:formatCode>General</c:formatCode>
                <c:ptCount val="5"/>
                <c:pt idx="0">
                  <c:v>0.4</c:v>
                </c:pt>
                <c:pt idx="1">
                  <c:v>0.25</c:v>
                </c:pt>
                <c:pt idx="2">
                  <c:v>0.12</c:v>
                </c:pt>
                <c:pt idx="3">
                  <c:v>0.12</c:v>
                </c:pt>
                <c:pt idx="4">
                  <c:v>0.11</c:v>
                </c:pt>
              </c:numCache>
            </c:numRef>
          </c:val>
          <c:extLst>
            <c:ext xmlns:c16="http://schemas.microsoft.com/office/drawing/2014/chart" uri="{C3380CC4-5D6E-409C-BE32-E72D297353CC}">
              <c16:uniqueId val="{00000009-43BA-4625-9053-31D0A336A651}"/>
            </c:ext>
          </c:extLst>
        </c:ser>
        <c:dLbls>
          <c:showLegendKey val="0"/>
          <c:showVal val="0"/>
          <c:showCatName val="0"/>
          <c:showSerName val="0"/>
          <c:showPercent val="0"/>
          <c:showBubbleSize val="0"/>
          <c:showLeaderLines val="1"/>
        </c:dLbls>
        <c:firstSliceAng val="0"/>
        <c:holeSize val="51"/>
      </c:doughnutChart>
      <c:spPr>
        <a:noFill/>
        <a:ln w="12700" cap="flat">
          <a:noFill/>
          <a:miter lim="400000"/>
        </a:ln>
        <a:effectLst/>
      </c:spPr>
    </c:plotArea>
    <c:legend>
      <c:legendPos val="r"/>
      <c:legendEntry>
        <c:idx val="0"/>
        <c:txPr>
          <a:bodyPr rot="0"/>
          <a:lstStyle/>
          <a:p>
            <a:pPr>
              <a:defRPr sz="900" b="1" i="0" u="none" strike="noStrike">
                <a:solidFill>
                  <a:srgbClr val="303030"/>
                </a:solidFill>
                <a:latin typeface="+mn-lt"/>
              </a:defRPr>
            </a:pPr>
            <a:endParaRPr lang="en-US"/>
          </a:p>
        </c:txPr>
      </c:legendEntry>
      <c:legendEntry>
        <c:idx val="1"/>
        <c:txPr>
          <a:bodyPr rot="0"/>
          <a:lstStyle/>
          <a:p>
            <a:pPr>
              <a:defRPr sz="900" b="1" i="0" u="none" strike="noStrike">
                <a:solidFill>
                  <a:srgbClr val="303030"/>
                </a:solidFill>
                <a:latin typeface="+mn-lt"/>
              </a:defRPr>
            </a:pPr>
            <a:endParaRPr lang="en-US"/>
          </a:p>
        </c:txPr>
      </c:legendEntry>
      <c:legendEntry>
        <c:idx val="2"/>
        <c:txPr>
          <a:bodyPr rot="0"/>
          <a:lstStyle/>
          <a:p>
            <a:pPr>
              <a:defRPr sz="900" b="1" i="0" u="none" strike="noStrike">
                <a:solidFill>
                  <a:srgbClr val="303030"/>
                </a:solidFill>
                <a:latin typeface="+mn-lt"/>
              </a:defRPr>
            </a:pPr>
            <a:endParaRPr lang="en-US"/>
          </a:p>
        </c:txPr>
      </c:legendEntry>
      <c:legendEntry>
        <c:idx val="3"/>
        <c:txPr>
          <a:bodyPr rot="0"/>
          <a:lstStyle/>
          <a:p>
            <a:pPr>
              <a:defRPr sz="900" b="1" i="0" u="none" strike="noStrike">
                <a:solidFill>
                  <a:srgbClr val="303030"/>
                </a:solidFill>
                <a:latin typeface="+mn-lt"/>
              </a:defRPr>
            </a:pPr>
            <a:endParaRPr lang="en-US"/>
          </a:p>
        </c:txPr>
      </c:legendEntry>
      <c:legendEntry>
        <c:idx val="4"/>
        <c:txPr>
          <a:bodyPr rot="0"/>
          <a:lstStyle/>
          <a:p>
            <a:pPr>
              <a:defRPr sz="900" b="1" i="0" u="none" strike="noStrike">
                <a:solidFill>
                  <a:srgbClr val="303030"/>
                </a:solidFill>
                <a:latin typeface="+mn-lt"/>
              </a:defRPr>
            </a:pPr>
            <a:endParaRPr lang="en-US"/>
          </a:p>
        </c:txPr>
      </c:legendEntry>
      <c:layout>
        <c:manualLayout>
          <c:xMode val="edge"/>
          <c:yMode val="edge"/>
          <c:x val="0.54155115126406161"/>
          <c:y val="0.25703616751855513"/>
          <c:w val="0.458449"/>
          <c:h val="0.45244789918955486"/>
        </c:manualLayout>
      </c:layout>
      <c:overlay val="1"/>
      <c:spPr>
        <a:noFill/>
        <a:ln w="12700" cap="flat">
          <a:noFill/>
          <a:miter lim="400000"/>
        </a:ln>
        <a:effectLst/>
      </c:spPr>
      <c:txPr>
        <a:bodyPr rot="0"/>
        <a:lstStyle/>
        <a:p>
          <a:pPr>
            <a:defRPr sz="1200" b="0" i="0" u="none" strike="noStrike">
              <a:solidFill>
                <a:srgbClr val="303030"/>
              </a:solidFill>
              <a:latin typeface="Acumin Pro"/>
            </a:defRPr>
          </a:pPr>
          <a:endParaRPr lang="en-US"/>
        </a:p>
      </c:txPr>
    </c:legend>
    <c:plotVisOnly val="1"/>
    <c:dispBlanksAs val="gap"/>
    <c:showDLblsOverMax val="1"/>
  </c:chart>
  <c:spPr>
    <a:noFill/>
    <a:ln>
      <a:noFill/>
    </a:ln>
    <a:effectLst/>
  </c:sp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03260570595495"/>
          <c:y val="0.20978127778772099"/>
          <c:w val="0.35855900000000002"/>
          <c:h val="0.56793700000000003"/>
        </c:manualLayout>
      </c:layout>
      <c:doughnutChart>
        <c:varyColors val="0"/>
        <c:ser>
          <c:idx val="0"/>
          <c:order val="0"/>
          <c:tx>
            <c:strRef>
              <c:f>Sheet1!$A$2</c:f>
              <c:strCache>
                <c:ptCount val="1"/>
              </c:strCache>
            </c:strRef>
          </c:tx>
          <c:spPr>
            <a:solidFill>
              <a:srgbClr val="0085CA"/>
            </a:solidFill>
            <a:ln w="12700" cap="flat">
              <a:noFill/>
              <a:miter lim="400000"/>
            </a:ln>
            <a:effectLst/>
          </c:spPr>
          <c:dPt>
            <c:idx val="0"/>
            <c:bubble3D val="0"/>
            <c:extLst>
              <c:ext xmlns:c16="http://schemas.microsoft.com/office/drawing/2014/chart" uri="{C3380CC4-5D6E-409C-BE32-E72D297353CC}">
                <c16:uniqueId val="{00000000-DA25-442D-945A-FD44E03DA67D}"/>
              </c:ext>
            </c:extLst>
          </c:dPt>
          <c:dPt>
            <c:idx val="1"/>
            <c:bubble3D val="0"/>
            <c:spPr>
              <a:solidFill>
                <a:srgbClr val="003057"/>
              </a:solidFill>
              <a:ln w="12700" cap="flat">
                <a:noFill/>
                <a:miter lim="400000"/>
              </a:ln>
              <a:effectLst/>
            </c:spPr>
            <c:extLst>
              <c:ext xmlns:c16="http://schemas.microsoft.com/office/drawing/2014/chart" uri="{C3380CC4-5D6E-409C-BE32-E72D297353CC}">
                <c16:uniqueId val="{00000002-DA25-442D-945A-FD44E03DA67D}"/>
              </c:ext>
            </c:extLst>
          </c:dPt>
          <c:dPt>
            <c:idx val="2"/>
            <c:bubble3D val="0"/>
            <c:spPr>
              <a:solidFill>
                <a:srgbClr val="63666A"/>
              </a:solidFill>
              <a:ln w="12700" cap="flat">
                <a:noFill/>
                <a:miter lim="400000"/>
              </a:ln>
              <a:effectLst/>
            </c:spPr>
            <c:extLst>
              <c:ext xmlns:c16="http://schemas.microsoft.com/office/drawing/2014/chart" uri="{C3380CC4-5D6E-409C-BE32-E72D297353CC}">
                <c16:uniqueId val="{00000004-DA25-442D-945A-FD44E03DA67D}"/>
              </c:ext>
            </c:extLst>
          </c:dPt>
          <c:dPt>
            <c:idx val="3"/>
            <c:bubble3D val="0"/>
            <c:spPr>
              <a:solidFill>
                <a:srgbClr val="A6A6A6"/>
              </a:solidFill>
              <a:ln w="12700" cap="flat">
                <a:noFill/>
                <a:miter lim="400000"/>
              </a:ln>
              <a:effectLst/>
            </c:spPr>
            <c:extLst>
              <c:ext xmlns:c16="http://schemas.microsoft.com/office/drawing/2014/chart" uri="{C3380CC4-5D6E-409C-BE32-E72D297353CC}">
                <c16:uniqueId val="{00000006-DA25-442D-945A-FD44E03DA67D}"/>
              </c:ext>
            </c:extLst>
          </c:dPt>
          <c:dPt>
            <c:idx val="4"/>
            <c:bubble3D val="0"/>
            <c:spPr>
              <a:solidFill>
                <a:srgbClr val="EA9416"/>
              </a:solidFill>
              <a:ln w="12700" cap="flat">
                <a:noFill/>
                <a:miter lim="400000"/>
              </a:ln>
              <a:effectLst/>
            </c:spPr>
            <c:extLst>
              <c:ext xmlns:c16="http://schemas.microsoft.com/office/drawing/2014/chart" uri="{C3380CC4-5D6E-409C-BE32-E72D297353CC}">
                <c16:uniqueId val="{00000008-DA25-442D-945A-FD44E03DA67D}"/>
              </c:ext>
            </c:extLst>
          </c:dPt>
          <c:dLbls>
            <c:dLbl>
              <c:idx val="0"/>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0-DA25-442D-945A-FD44E03DA67D}"/>
                </c:ext>
              </c:extLst>
            </c:dLbl>
            <c:dLbl>
              <c:idx val="1"/>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2-DA25-442D-945A-FD44E03DA67D}"/>
                </c:ext>
              </c:extLst>
            </c:dLbl>
            <c:dLbl>
              <c:idx val="2"/>
              <c:numFmt formatCode="0%" sourceLinked="0"/>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extLst>
                <c:ext xmlns:c16="http://schemas.microsoft.com/office/drawing/2014/chart" uri="{C3380CC4-5D6E-409C-BE32-E72D297353CC}">
                  <c16:uniqueId val="{00000004-DA25-442D-945A-FD44E03DA67D}"/>
                </c:ext>
              </c:extLst>
            </c:dLbl>
            <c:numFmt formatCode="0%" sourceLinked="0"/>
            <c:spPr>
              <a:noFill/>
              <a:ln>
                <a:noFill/>
              </a:ln>
              <a:effectLst/>
            </c:spPr>
            <c:txPr>
              <a:bodyPr/>
              <a:lstStyle/>
              <a:p>
                <a:pPr>
                  <a:defRPr sz="900" b="0" i="0" u="none" strike="noStrike">
                    <a:solidFill>
                      <a:schemeClr val="bg1"/>
                    </a:solidFill>
                    <a:latin typeface="Acumin Pro"/>
                  </a:defRPr>
                </a:pPr>
                <a:endParaRPr lang="en-US"/>
              </a:p>
            </c:txPr>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Sheet1!$B$1:$F$1</c:f>
              <c:strCache>
                <c:ptCount val="5"/>
                <c:pt idx="0">
                  <c:v>Distribution</c:v>
                </c:pt>
                <c:pt idx="1">
                  <c:v>Network/Cloud</c:v>
                </c:pt>
                <c:pt idx="2">
                  <c:v>Industrial</c:v>
                </c:pt>
                <c:pt idx="3">
                  <c:v>Rail</c:v>
                </c:pt>
                <c:pt idx="4">
                  <c:v>E-Mobility</c:v>
                </c:pt>
              </c:strCache>
            </c:strRef>
          </c:cat>
          <c:val>
            <c:numRef>
              <c:f>Sheet1!$B$2:$F$2</c:f>
              <c:numCache>
                <c:formatCode>General</c:formatCode>
                <c:ptCount val="5"/>
                <c:pt idx="0">
                  <c:v>0.38</c:v>
                </c:pt>
                <c:pt idx="1">
                  <c:v>0.28999999999999998</c:v>
                </c:pt>
                <c:pt idx="2">
                  <c:v>0.15</c:v>
                </c:pt>
                <c:pt idx="3">
                  <c:v>0.11</c:v>
                </c:pt>
                <c:pt idx="4">
                  <c:v>7.0000000000000007E-2</c:v>
                </c:pt>
              </c:numCache>
            </c:numRef>
          </c:val>
          <c:extLst>
            <c:ext xmlns:c16="http://schemas.microsoft.com/office/drawing/2014/chart" uri="{C3380CC4-5D6E-409C-BE32-E72D297353CC}">
              <c16:uniqueId val="{00000009-DA25-442D-945A-FD44E03DA67D}"/>
            </c:ext>
          </c:extLst>
        </c:ser>
        <c:dLbls>
          <c:showLegendKey val="0"/>
          <c:showVal val="0"/>
          <c:showCatName val="0"/>
          <c:showSerName val="0"/>
          <c:showPercent val="0"/>
          <c:showBubbleSize val="0"/>
          <c:showLeaderLines val="1"/>
        </c:dLbls>
        <c:firstSliceAng val="0"/>
        <c:holeSize val="51"/>
      </c:doughnutChart>
      <c:spPr>
        <a:noFill/>
        <a:ln w="12700" cap="flat">
          <a:noFill/>
          <a:miter lim="400000"/>
        </a:ln>
        <a:effectLst/>
      </c:spPr>
    </c:plotArea>
    <c:legend>
      <c:legendPos val="r"/>
      <c:legendEntry>
        <c:idx val="0"/>
        <c:txPr>
          <a:bodyPr rot="0"/>
          <a:lstStyle/>
          <a:p>
            <a:pPr>
              <a:defRPr sz="900" b="1" i="0" u="none" strike="noStrike">
                <a:solidFill>
                  <a:srgbClr val="303030"/>
                </a:solidFill>
                <a:latin typeface="+mn-lt"/>
              </a:defRPr>
            </a:pPr>
            <a:endParaRPr lang="en-US"/>
          </a:p>
        </c:txPr>
      </c:legendEntry>
      <c:legendEntry>
        <c:idx val="1"/>
        <c:txPr>
          <a:bodyPr rot="0"/>
          <a:lstStyle/>
          <a:p>
            <a:pPr>
              <a:defRPr sz="900" b="1" i="0" u="none" strike="noStrike">
                <a:solidFill>
                  <a:srgbClr val="303030"/>
                </a:solidFill>
                <a:latin typeface="+mn-lt"/>
              </a:defRPr>
            </a:pPr>
            <a:endParaRPr lang="en-US"/>
          </a:p>
        </c:txPr>
      </c:legendEntry>
      <c:legendEntry>
        <c:idx val="2"/>
        <c:txPr>
          <a:bodyPr rot="0"/>
          <a:lstStyle/>
          <a:p>
            <a:pPr>
              <a:defRPr sz="900" b="1" i="0" u="none" strike="noStrike">
                <a:solidFill>
                  <a:srgbClr val="303030"/>
                </a:solidFill>
                <a:latin typeface="+mn-lt"/>
              </a:defRPr>
            </a:pPr>
            <a:endParaRPr lang="en-US"/>
          </a:p>
        </c:txPr>
      </c:legendEntry>
      <c:legendEntry>
        <c:idx val="3"/>
        <c:txPr>
          <a:bodyPr rot="0"/>
          <a:lstStyle/>
          <a:p>
            <a:pPr>
              <a:defRPr sz="900" b="1" i="0" u="none" strike="noStrike">
                <a:solidFill>
                  <a:srgbClr val="303030"/>
                </a:solidFill>
                <a:latin typeface="+mn-lt"/>
              </a:defRPr>
            </a:pPr>
            <a:endParaRPr lang="en-US"/>
          </a:p>
        </c:txPr>
      </c:legendEntry>
      <c:legendEntry>
        <c:idx val="4"/>
        <c:txPr>
          <a:bodyPr rot="0"/>
          <a:lstStyle/>
          <a:p>
            <a:pPr>
              <a:defRPr sz="1100" b="1" i="0" u="none" strike="noStrike">
                <a:solidFill>
                  <a:srgbClr val="303030"/>
                </a:solidFill>
                <a:latin typeface="Acumin Pro"/>
              </a:defRPr>
            </a:pPr>
            <a:endParaRPr lang="en-US"/>
          </a:p>
        </c:txPr>
      </c:legendEntry>
      <c:layout>
        <c:manualLayout>
          <c:xMode val="edge"/>
          <c:yMode val="edge"/>
          <c:x val="0.53652807501498134"/>
          <c:y val="0.24784672683729211"/>
          <c:w val="0.463472"/>
          <c:h val="0.47876897377549366"/>
        </c:manualLayout>
      </c:layout>
      <c:overlay val="1"/>
      <c:spPr>
        <a:noFill/>
        <a:ln w="12700" cap="flat">
          <a:noFill/>
          <a:miter lim="400000"/>
        </a:ln>
        <a:effectLst/>
      </c:spPr>
      <c:txPr>
        <a:bodyPr rot="0"/>
        <a:lstStyle/>
        <a:p>
          <a:pPr>
            <a:defRPr sz="1100" b="0" i="0" u="none" strike="noStrike">
              <a:solidFill>
                <a:srgbClr val="303030"/>
              </a:solidFill>
              <a:latin typeface="Acumin Pro"/>
            </a:defRPr>
          </a:pPr>
          <a:endParaRPr lang="en-US"/>
        </a:p>
      </c:txPr>
    </c:legend>
    <c:plotVisOnly val="1"/>
    <c:dispBlanksAs val="gap"/>
    <c:showDLblsOverMax val="1"/>
  </c:chart>
  <c:spPr>
    <a:noFill/>
    <a:ln>
      <a:noFill/>
    </a:ln>
    <a:effectLst/>
  </c:spPr>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442646530025169E-2"/>
          <c:y val="0.13401559454191034"/>
          <c:w val="0.90111470693994966"/>
          <c:h val="0.63801495756012949"/>
        </c:manualLayout>
      </c:layout>
      <c:barChart>
        <c:barDir val="col"/>
        <c:grouping val="clustered"/>
        <c:varyColors val="0"/>
        <c:ser>
          <c:idx val="0"/>
          <c:order val="0"/>
          <c:tx>
            <c:strRef>
              <c:f>Sheet1!$B$1</c:f>
              <c:strCache>
                <c:ptCount val="1"/>
                <c:pt idx="0">
                  <c:v>Series 1</c:v>
                </c:pt>
              </c:strCache>
            </c:strRef>
          </c:tx>
          <c:spPr>
            <a:solidFill>
              <a:srgbClr val="003057"/>
            </a:solidFill>
            <a:ln>
              <a:noFill/>
            </a:ln>
            <a:effectLst/>
          </c:spPr>
          <c:invertIfNegative val="0"/>
          <c:dLbls>
            <c:dLbl>
              <c:idx val="1"/>
              <c:layout>
                <c:manualLayout>
                  <c:x val="0"/>
                  <c:y val="-7.30994152046783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8F8-427B-8C7A-02C3686BBE3F}"/>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3057"/>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2019</c:v>
                </c:pt>
                <c:pt idx="1">
                  <c:v>2020</c:v>
                </c:pt>
                <c:pt idx="2">
                  <c:v>2021</c:v>
                </c:pt>
                <c:pt idx="3">
                  <c:v>LTM Q3-22</c:v>
                </c:pt>
              </c:strCache>
            </c:strRef>
          </c:cat>
          <c:val>
            <c:numRef>
              <c:f>Sheet1!$B$2:$B$5</c:f>
              <c:numCache>
                <c:formatCode>"$"#,##0.0</c:formatCode>
                <c:ptCount val="4"/>
                <c:pt idx="0">
                  <c:v>172.34800000000001</c:v>
                </c:pt>
                <c:pt idx="1">
                  <c:v>150.73099999999999</c:v>
                </c:pt>
                <c:pt idx="2">
                  <c:v>165.02699999999999</c:v>
                </c:pt>
                <c:pt idx="3">
                  <c:v>183.6</c:v>
                </c:pt>
              </c:numCache>
            </c:numRef>
          </c:val>
          <c:extLst>
            <c:ext xmlns:c16="http://schemas.microsoft.com/office/drawing/2014/chart" uri="{C3380CC4-5D6E-409C-BE32-E72D297353CC}">
              <c16:uniqueId val="{00000000-C8F8-427B-8C7A-02C3686BBE3F}"/>
            </c:ext>
          </c:extLst>
        </c:ser>
        <c:dLbls>
          <c:showLegendKey val="0"/>
          <c:showVal val="0"/>
          <c:showCatName val="0"/>
          <c:showSerName val="0"/>
          <c:showPercent val="0"/>
          <c:showBubbleSize val="0"/>
        </c:dLbls>
        <c:gapWidth val="75"/>
        <c:axId val="1555653408"/>
        <c:axId val="1555847152"/>
      </c:barChart>
      <c:lineChart>
        <c:grouping val="standard"/>
        <c:varyColors val="0"/>
        <c:ser>
          <c:idx val="1"/>
          <c:order val="1"/>
          <c:tx>
            <c:strRef>
              <c:f>Sheet1!$D$1</c:f>
              <c:strCache>
                <c:ptCount val="1"/>
                <c:pt idx="0">
                  <c:v>Series 2</c:v>
                </c:pt>
              </c:strCache>
            </c:strRef>
          </c:tx>
          <c:spPr>
            <a:ln w="28575" cap="rnd">
              <a:solidFill>
                <a:srgbClr val="EA9416"/>
              </a:solidFill>
              <a:round/>
            </a:ln>
            <a:effectLst/>
          </c:spPr>
          <c:marker>
            <c:symbol val="circle"/>
            <c:size val="5"/>
            <c:spPr>
              <a:solidFill>
                <a:srgbClr val="EA9416"/>
              </a:solidFill>
              <a:ln w="9525">
                <a:solidFill>
                  <a:srgbClr val="EA9416"/>
                </a:solidFill>
              </a:ln>
              <a:effectLst/>
            </c:spPr>
          </c:marker>
          <c:dLbls>
            <c:dLbl>
              <c:idx val="0"/>
              <c:layout>
                <c:manualLayout>
                  <c:x val="-0.10191945060265525"/>
                  <c:y val="9.44200779727095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8F8-427B-8C7A-02C3686BBE3F}"/>
                </c:ext>
              </c:extLst>
            </c:dLbl>
            <c:dLbl>
              <c:idx val="1"/>
              <c:layout>
                <c:manualLayout>
                  <c:x val="-0.1019194506026553"/>
                  <c:y val="0.2162524366471735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8F8-427B-8C7A-02C3686BBE3F}"/>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EA9416"/>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Sheet1!$C$2:$C$5</c:f>
              <c:strCache>
                <c:ptCount val="4"/>
                <c:pt idx="0">
                  <c:v>2019</c:v>
                </c:pt>
                <c:pt idx="1">
                  <c:v>2020</c:v>
                </c:pt>
                <c:pt idx="2">
                  <c:v>2021</c:v>
                </c:pt>
                <c:pt idx="3">
                  <c:v>LTM Q1</c:v>
                </c:pt>
              </c:strCache>
            </c:strRef>
          </c:cat>
          <c:val>
            <c:numRef>
              <c:f>Sheet1!$D$2:$D$5</c:f>
              <c:numCache>
                <c:formatCode>0.0%</c:formatCode>
                <c:ptCount val="4"/>
                <c:pt idx="0">
                  <c:v>0.25800000000000001</c:v>
                </c:pt>
                <c:pt idx="1">
                  <c:v>0.28000000000000003</c:v>
                </c:pt>
                <c:pt idx="2">
                  <c:v>0.26400000000000001</c:v>
                </c:pt>
                <c:pt idx="3">
                  <c:v>0.26200000000000001</c:v>
                </c:pt>
              </c:numCache>
            </c:numRef>
          </c:val>
          <c:smooth val="0"/>
          <c:extLst>
            <c:ext xmlns:c16="http://schemas.microsoft.com/office/drawing/2014/chart" uri="{C3380CC4-5D6E-409C-BE32-E72D297353CC}">
              <c16:uniqueId val="{00000001-C8F8-427B-8C7A-02C3686BBE3F}"/>
            </c:ext>
          </c:extLst>
        </c:ser>
        <c:dLbls>
          <c:showLegendKey val="0"/>
          <c:showVal val="0"/>
          <c:showCatName val="0"/>
          <c:showSerName val="0"/>
          <c:showPercent val="0"/>
          <c:showBubbleSize val="0"/>
        </c:dLbls>
        <c:marker val="1"/>
        <c:smooth val="0"/>
        <c:axId val="1553746880"/>
        <c:axId val="1655150736"/>
      </c:lineChart>
      <c:catAx>
        <c:axId val="155565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3057"/>
                </a:solidFill>
                <a:latin typeface="+mn-lt"/>
                <a:ea typeface="+mn-ea"/>
                <a:cs typeface="+mn-cs"/>
              </a:defRPr>
            </a:pPr>
            <a:endParaRPr lang="en-US"/>
          </a:p>
        </c:txPr>
        <c:crossAx val="1555847152"/>
        <c:crosses val="autoZero"/>
        <c:auto val="1"/>
        <c:lblAlgn val="ctr"/>
        <c:lblOffset val="100"/>
        <c:noMultiLvlLbl val="0"/>
      </c:catAx>
      <c:valAx>
        <c:axId val="1555847152"/>
        <c:scaling>
          <c:orientation val="minMax"/>
          <c:max val="250"/>
          <c:min val="0"/>
        </c:scaling>
        <c:delete val="0"/>
        <c:axPos val="l"/>
        <c:numFmt formatCode="&quot;$&quot;#,##0.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noFill/>
                <a:latin typeface="+mn-lt"/>
                <a:ea typeface="+mn-ea"/>
                <a:cs typeface="+mn-cs"/>
              </a:defRPr>
            </a:pPr>
            <a:endParaRPr lang="en-US"/>
          </a:p>
        </c:txPr>
        <c:crossAx val="1555653408"/>
        <c:crosses val="autoZero"/>
        <c:crossBetween val="between"/>
      </c:valAx>
      <c:valAx>
        <c:axId val="1655150736"/>
        <c:scaling>
          <c:orientation val="minMax"/>
          <c:min val="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53746880"/>
        <c:crosses val="max"/>
        <c:crossBetween val="between"/>
      </c:valAx>
      <c:catAx>
        <c:axId val="1553746880"/>
        <c:scaling>
          <c:orientation val="minMax"/>
        </c:scaling>
        <c:delete val="1"/>
        <c:axPos val="b"/>
        <c:numFmt formatCode="General" sourceLinked="1"/>
        <c:majorTickMark val="out"/>
        <c:minorTickMark val="none"/>
        <c:tickLblPos val="nextTo"/>
        <c:crossAx val="165515073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442646530025169E-2"/>
          <c:y val="0.13401559454191034"/>
          <c:w val="0.90111470693994966"/>
          <c:h val="0.63801495756012949"/>
        </c:manualLayout>
      </c:layout>
      <c:barChart>
        <c:barDir val="col"/>
        <c:grouping val="clustered"/>
        <c:varyColors val="0"/>
        <c:ser>
          <c:idx val="0"/>
          <c:order val="0"/>
          <c:tx>
            <c:strRef>
              <c:f>Sheet1!$B$1</c:f>
              <c:strCache>
                <c:ptCount val="1"/>
                <c:pt idx="0">
                  <c:v>Series 1</c:v>
                </c:pt>
              </c:strCache>
            </c:strRef>
          </c:tx>
          <c:spPr>
            <a:solidFill>
              <a:srgbClr val="003057"/>
            </a:solidFill>
            <a:ln>
              <a:noFill/>
            </a:ln>
            <a:effectLst/>
          </c:spPr>
          <c:invertIfNegative val="0"/>
          <c:dLbls>
            <c:dLbl>
              <c:idx val="1"/>
              <c:layout>
                <c:manualLayout>
                  <c:x val="-7.4254362875494761E-17"/>
                  <c:y val="-2.43664717348927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500-40B8-8BE4-BD7A743C771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3057"/>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2019</c:v>
                </c:pt>
                <c:pt idx="1">
                  <c:v>2020</c:v>
                </c:pt>
                <c:pt idx="2">
                  <c:v>2021</c:v>
                </c:pt>
                <c:pt idx="3">
                  <c:v>LTM Q3-22</c:v>
                </c:pt>
              </c:strCache>
            </c:strRef>
          </c:cat>
          <c:val>
            <c:numRef>
              <c:f>Sheet1!$B$2:$B$5</c:f>
              <c:numCache>
                <c:formatCode>"$"#,##0.0</c:formatCode>
                <c:ptCount val="4"/>
                <c:pt idx="0">
                  <c:v>163.5</c:v>
                </c:pt>
                <c:pt idx="1">
                  <c:v>181.5</c:v>
                </c:pt>
                <c:pt idx="2">
                  <c:v>218</c:v>
                </c:pt>
                <c:pt idx="3">
                  <c:v>265</c:v>
                </c:pt>
              </c:numCache>
            </c:numRef>
          </c:val>
          <c:extLst>
            <c:ext xmlns:c16="http://schemas.microsoft.com/office/drawing/2014/chart" uri="{C3380CC4-5D6E-409C-BE32-E72D297353CC}">
              <c16:uniqueId val="{00000001-8500-40B8-8BE4-BD7A743C7715}"/>
            </c:ext>
          </c:extLst>
        </c:ser>
        <c:dLbls>
          <c:showLegendKey val="0"/>
          <c:showVal val="0"/>
          <c:showCatName val="0"/>
          <c:showSerName val="0"/>
          <c:showPercent val="0"/>
          <c:showBubbleSize val="0"/>
        </c:dLbls>
        <c:gapWidth val="75"/>
        <c:axId val="1555653408"/>
        <c:axId val="1555847152"/>
      </c:barChart>
      <c:lineChart>
        <c:grouping val="standard"/>
        <c:varyColors val="0"/>
        <c:ser>
          <c:idx val="1"/>
          <c:order val="1"/>
          <c:tx>
            <c:strRef>
              <c:f>Sheet1!$D$1</c:f>
              <c:strCache>
                <c:ptCount val="1"/>
                <c:pt idx="0">
                  <c:v>Series 2</c:v>
                </c:pt>
              </c:strCache>
            </c:strRef>
          </c:tx>
          <c:spPr>
            <a:ln w="28575" cap="rnd">
              <a:solidFill>
                <a:srgbClr val="EA9416"/>
              </a:solidFill>
              <a:round/>
            </a:ln>
            <a:effectLst/>
          </c:spPr>
          <c:marker>
            <c:symbol val="circle"/>
            <c:size val="5"/>
            <c:spPr>
              <a:solidFill>
                <a:srgbClr val="EA9416"/>
              </a:solidFill>
              <a:ln w="9525">
                <a:solidFill>
                  <a:srgbClr val="EA9416"/>
                </a:solidFill>
              </a:ln>
              <a:effectLst/>
            </c:spPr>
          </c:marker>
          <c:dLbls>
            <c:dLbl>
              <c:idx val="0"/>
              <c:layout>
                <c:manualLayout>
                  <c:x val="-0.10191945060265525"/>
                  <c:y val="9.44200779727095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500-40B8-8BE4-BD7A743C7715}"/>
                </c:ext>
              </c:extLst>
            </c:dLbl>
            <c:dLbl>
              <c:idx val="1"/>
              <c:layout>
                <c:manualLayout>
                  <c:x val="-0.1019194506026553"/>
                  <c:y val="0.2162524366471735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500-40B8-8BE4-BD7A743C771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EA9416"/>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Sheet1!$C$2:$C$5</c:f>
              <c:strCache>
                <c:ptCount val="4"/>
                <c:pt idx="0">
                  <c:v>2019</c:v>
                </c:pt>
                <c:pt idx="1">
                  <c:v>2020</c:v>
                </c:pt>
                <c:pt idx="2">
                  <c:v>2021</c:v>
                </c:pt>
                <c:pt idx="3">
                  <c:v>LTM Q1</c:v>
                </c:pt>
              </c:strCache>
            </c:strRef>
          </c:cat>
          <c:val>
            <c:numRef>
              <c:f>Sheet1!$D$2:$D$5</c:f>
              <c:numCache>
                <c:formatCode>0.0%</c:formatCode>
                <c:ptCount val="4"/>
                <c:pt idx="0">
                  <c:v>0.20100000000000001</c:v>
                </c:pt>
                <c:pt idx="1">
                  <c:v>0.251</c:v>
                </c:pt>
                <c:pt idx="2">
                  <c:v>0.27</c:v>
                </c:pt>
                <c:pt idx="3">
                  <c:v>0.29699999999999999</c:v>
                </c:pt>
              </c:numCache>
            </c:numRef>
          </c:val>
          <c:smooth val="0"/>
          <c:extLst>
            <c:ext xmlns:c16="http://schemas.microsoft.com/office/drawing/2014/chart" uri="{C3380CC4-5D6E-409C-BE32-E72D297353CC}">
              <c16:uniqueId val="{00000004-8500-40B8-8BE4-BD7A743C7715}"/>
            </c:ext>
          </c:extLst>
        </c:ser>
        <c:dLbls>
          <c:showLegendKey val="0"/>
          <c:showVal val="0"/>
          <c:showCatName val="0"/>
          <c:showSerName val="0"/>
          <c:showPercent val="0"/>
          <c:showBubbleSize val="0"/>
        </c:dLbls>
        <c:marker val="1"/>
        <c:smooth val="0"/>
        <c:axId val="1553746880"/>
        <c:axId val="1655150736"/>
      </c:lineChart>
      <c:catAx>
        <c:axId val="155565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3057"/>
                </a:solidFill>
                <a:latin typeface="+mn-lt"/>
                <a:ea typeface="+mn-ea"/>
                <a:cs typeface="+mn-cs"/>
              </a:defRPr>
            </a:pPr>
            <a:endParaRPr lang="en-US"/>
          </a:p>
        </c:txPr>
        <c:crossAx val="1555847152"/>
        <c:crosses val="autoZero"/>
        <c:auto val="1"/>
        <c:lblAlgn val="ctr"/>
        <c:lblOffset val="100"/>
        <c:noMultiLvlLbl val="0"/>
      </c:catAx>
      <c:valAx>
        <c:axId val="1555847152"/>
        <c:scaling>
          <c:orientation val="minMax"/>
          <c:max val="275"/>
          <c:min val="0"/>
        </c:scaling>
        <c:delete val="0"/>
        <c:axPos val="l"/>
        <c:numFmt formatCode="&quot;$&quot;#,##0.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noFill/>
                <a:latin typeface="+mn-lt"/>
                <a:ea typeface="+mn-ea"/>
                <a:cs typeface="+mn-cs"/>
              </a:defRPr>
            </a:pPr>
            <a:endParaRPr lang="en-US"/>
          </a:p>
        </c:txPr>
        <c:crossAx val="1555653408"/>
        <c:crosses val="autoZero"/>
        <c:crossBetween val="between"/>
      </c:valAx>
      <c:valAx>
        <c:axId val="1655150736"/>
        <c:scaling>
          <c:orientation val="minMax"/>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53746880"/>
        <c:crosses val="max"/>
        <c:crossBetween val="between"/>
      </c:valAx>
      <c:catAx>
        <c:axId val="1553746880"/>
        <c:scaling>
          <c:orientation val="minMax"/>
        </c:scaling>
        <c:delete val="1"/>
        <c:axPos val="b"/>
        <c:numFmt formatCode="General" sourceLinked="1"/>
        <c:majorTickMark val="out"/>
        <c:minorTickMark val="none"/>
        <c:tickLblPos val="nextTo"/>
        <c:crossAx val="165515073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442646530025169E-2"/>
          <c:y val="0.13401559454191034"/>
          <c:w val="0.90111470693994966"/>
          <c:h val="0.63801495756012949"/>
        </c:manualLayout>
      </c:layout>
      <c:barChart>
        <c:barDir val="col"/>
        <c:grouping val="clustered"/>
        <c:varyColors val="0"/>
        <c:ser>
          <c:idx val="0"/>
          <c:order val="0"/>
          <c:tx>
            <c:strRef>
              <c:f>Sheet1!$B$1</c:f>
              <c:strCache>
                <c:ptCount val="1"/>
                <c:pt idx="0">
                  <c:v>Series 1</c:v>
                </c:pt>
              </c:strCache>
            </c:strRef>
          </c:tx>
          <c:spPr>
            <a:solidFill>
              <a:srgbClr val="003057"/>
            </a:solidFill>
            <a:ln>
              <a:noFill/>
            </a:ln>
            <a:effectLst/>
          </c:spPr>
          <c:invertIfNegative val="0"/>
          <c:dLbls>
            <c:dLbl>
              <c:idx val="1"/>
              <c:layout>
                <c:manualLayout>
                  <c:x val="0"/>
                  <c:y val="-7.30994152046783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98C-423D-83C3-43A34C75A573}"/>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3057"/>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2019</c:v>
                </c:pt>
                <c:pt idx="1">
                  <c:v>2020</c:v>
                </c:pt>
                <c:pt idx="2">
                  <c:v>2021</c:v>
                </c:pt>
                <c:pt idx="3">
                  <c:v>LTM Q3-22</c:v>
                </c:pt>
              </c:strCache>
            </c:strRef>
          </c:cat>
          <c:val>
            <c:numRef>
              <c:f>Sheet1!$B$2:$B$5</c:f>
              <c:numCache>
                <c:formatCode>"$"#,##0.0</c:formatCode>
                <c:ptCount val="4"/>
                <c:pt idx="0">
                  <c:v>156.536</c:v>
                </c:pt>
                <c:pt idx="1">
                  <c:v>133.55199999999999</c:v>
                </c:pt>
                <c:pt idx="2">
                  <c:v>160.43199999999999</c:v>
                </c:pt>
                <c:pt idx="3">
                  <c:v>183.6</c:v>
                </c:pt>
              </c:numCache>
            </c:numRef>
          </c:val>
          <c:extLst>
            <c:ext xmlns:c16="http://schemas.microsoft.com/office/drawing/2014/chart" uri="{C3380CC4-5D6E-409C-BE32-E72D297353CC}">
              <c16:uniqueId val="{00000001-398C-423D-83C3-43A34C75A573}"/>
            </c:ext>
          </c:extLst>
        </c:ser>
        <c:dLbls>
          <c:showLegendKey val="0"/>
          <c:showVal val="0"/>
          <c:showCatName val="0"/>
          <c:showSerName val="0"/>
          <c:showPercent val="0"/>
          <c:showBubbleSize val="0"/>
        </c:dLbls>
        <c:gapWidth val="75"/>
        <c:axId val="1555653408"/>
        <c:axId val="1555847152"/>
      </c:barChart>
      <c:lineChart>
        <c:grouping val="standard"/>
        <c:varyColors val="0"/>
        <c:ser>
          <c:idx val="1"/>
          <c:order val="1"/>
          <c:tx>
            <c:strRef>
              <c:f>Sheet1!$D$1</c:f>
              <c:strCache>
                <c:ptCount val="1"/>
                <c:pt idx="0">
                  <c:v>Series 2</c:v>
                </c:pt>
              </c:strCache>
            </c:strRef>
          </c:tx>
          <c:spPr>
            <a:ln w="28575" cap="rnd">
              <a:solidFill>
                <a:srgbClr val="EA9416"/>
              </a:solidFill>
              <a:round/>
            </a:ln>
            <a:effectLst/>
          </c:spPr>
          <c:marker>
            <c:symbol val="circle"/>
            <c:size val="5"/>
            <c:spPr>
              <a:solidFill>
                <a:srgbClr val="EA9416"/>
              </a:solidFill>
              <a:ln w="9525">
                <a:solidFill>
                  <a:srgbClr val="EA9416"/>
                </a:solidFill>
              </a:ln>
              <a:effectLst/>
            </c:spPr>
          </c:marker>
          <c:dLbls>
            <c:dLbl>
              <c:idx val="0"/>
              <c:layout>
                <c:manualLayout>
                  <c:x val="-0.10191945060265525"/>
                  <c:y val="9.44200779727095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98C-423D-83C3-43A34C75A573}"/>
                </c:ext>
              </c:extLst>
            </c:dLbl>
            <c:dLbl>
              <c:idx val="1"/>
              <c:layout>
                <c:manualLayout>
                  <c:x val="-0.1019194506026553"/>
                  <c:y val="0.2162524366471735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98C-423D-83C3-43A34C75A573}"/>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EA9416"/>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Sheet1!$C$2:$C$5</c:f>
              <c:strCache>
                <c:ptCount val="4"/>
                <c:pt idx="0">
                  <c:v>2019</c:v>
                </c:pt>
                <c:pt idx="1">
                  <c:v>2020</c:v>
                </c:pt>
                <c:pt idx="2">
                  <c:v>2021</c:v>
                </c:pt>
                <c:pt idx="3">
                  <c:v>LTM Q1</c:v>
                </c:pt>
              </c:strCache>
            </c:strRef>
          </c:cat>
          <c:val>
            <c:numRef>
              <c:f>Sheet1!$D$2:$D$5</c:f>
              <c:numCache>
                <c:formatCode>0.0%</c:formatCode>
                <c:ptCount val="4"/>
                <c:pt idx="0">
                  <c:v>0.219</c:v>
                </c:pt>
                <c:pt idx="1">
                  <c:v>0.248</c:v>
                </c:pt>
                <c:pt idx="2">
                  <c:v>0.21299999999999999</c:v>
                </c:pt>
                <c:pt idx="3">
                  <c:v>0.25900000000000001</c:v>
                </c:pt>
              </c:numCache>
            </c:numRef>
          </c:val>
          <c:smooth val="0"/>
          <c:extLst>
            <c:ext xmlns:c16="http://schemas.microsoft.com/office/drawing/2014/chart" uri="{C3380CC4-5D6E-409C-BE32-E72D297353CC}">
              <c16:uniqueId val="{00000004-398C-423D-83C3-43A34C75A573}"/>
            </c:ext>
          </c:extLst>
        </c:ser>
        <c:dLbls>
          <c:showLegendKey val="0"/>
          <c:showVal val="0"/>
          <c:showCatName val="0"/>
          <c:showSerName val="0"/>
          <c:showPercent val="0"/>
          <c:showBubbleSize val="0"/>
        </c:dLbls>
        <c:marker val="1"/>
        <c:smooth val="0"/>
        <c:axId val="1553746880"/>
        <c:axId val="1655150736"/>
      </c:lineChart>
      <c:catAx>
        <c:axId val="155565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3057"/>
                </a:solidFill>
                <a:latin typeface="+mn-lt"/>
                <a:ea typeface="+mn-ea"/>
                <a:cs typeface="+mn-cs"/>
              </a:defRPr>
            </a:pPr>
            <a:endParaRPr lang="en-US"/>
          </a:p>
        </c:txPr>
        <c:crossAx val="1555847152"/>
        <c:crosses val="autoZero"/>
        <c:auto val="1"/>
        <c:lblAlgn val="ctr"/>
        <c:lblOffset val="100"/>
        <c:noMultiLvlLbl val="0"/>
      </c:catAx>
      <c:valAx>
        <c:axId val="1555847152"/>
        <c:scaling>
          <c:orientation val="minMax"/>
          <c:max val="250"/>
          <c:min val="0"/>
        </c:scaling>
        <c:delete val="0"/>
        <c:axPos val="l"/>
        <c:numFmt formatCode="&quot;$&quot;#,##0.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noFill/>
                <a:latin typeface="+mn-lt"/>
                <a:ea typeface="+mn-ea"/>
                <a:cs typeface="+mn-cs"/>
              </a:defRPr>
            </a:pPr>
            <a:endParaRPr lang="en-US"/>
          </a:p>
        </c:txPr>
        <c:crossAx val="1555653408"/>
        <c:crosses val="autoZero"/>
        <c:crossBetween val="between"/>
      </c:valAx>
      <c:valAx>
        <c:axId val="1655150736"/>
        <c:scaling>
          <c:orientation val="minMax"/>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53746880"/>
        <c:crosses val="max"/>
        <c:crossBetween val="between"/>
      </c:valAx>
      <c:catAx>
        <c:axId val="1553746880"/>
        <c:scaling>
          <c:orientation val="minMax"/>
        </c:scaling>
        <c:delete val="1"/>
        <c:axPos val="b"/>
        <c:numFmt formatCode="General" sourceLinked="1"/>
        <c:majorTickMark val="out"/>
        <c:minorTickMark val="none"/>
        <c:tickLblPos val="nextTo"/>
        <c:crossAx val="165515073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
          <c:y val="0.12842936784064782"/>
          <c:w val="0.877"/>
          <c:h val="0.76182017945431235"/>
        </c:manualLayout>
      </c:layout>
      <c:barChart>
        <c:barDir val="col"/>
        <c:grouping val="clustered"/>
        <c:varyColors val="0"/>
        <c:ser>
          <c:idx val="0"/>
          <c:order val="0"/>
          <c:spPr>
            <a:solidFill>
              <a:srgbClr val="003366"/>
            </a:solidFill>
            <a:ln w="6350">
              <a:no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solidFill>
                        <a:schemeClr val="tx1">
                          <a:lumMod val="35000"/>
                          <a:lumOff val="65000"/>
                        </a:schemeClr>
                      </a:solidFill>
                      <a:round/>
                    </a:ln>
                  </c:spPr>
                </c15:leaderLines>
              </c:ext>
            </c:extLst>
          </c:dLbls>
          <c:cat>
            <c:strRef>
              <c:f>'Historical Financials'!$B$11:$B$18</c:f>
              <c:strCache>
                <c:ptCount val="8"/>
                <c:pt idx="0">
                  <c:v>2015</c:v>
                </c:pt>
                <c:pt idx="1">
                  <c:v>2016</c:v>
                </c:pt>
                <c:pt idx="2">
                  <c:v>2017</c:v>
                </c:pt>
                <c:pt idx="3">
                  <c:v>2018</c:v>
                </c:pt>
                <c:pt idx="4">
                  <c:v>2019</c:v>
                </c:pt>
                <c:pt idx="5">
                  <c:v>2020</c:v>
                </c:pt>
                <c:pt idx="6">
                  <c:v>2021</c:v>
                </c:pt>
                <c:pt idx="7">
                  <c:v>TTM 9/30/22</c:v>
                </c:pt>
              </c:strCache>
            </c:strRef>
          </c:cat>
          <c:val>
            <c:numRef>
              <c:f>'Historical Financials'!$C$11:$C$18</c:f>
              <c:numCache>
                <c:formatCode>"$"#,##0.0_);\("$"#,##0.0\)</c:formatCode>
                <c:ptCount val="8"/>
                <c:pt idx="0">
                  <c:v>56.4</c:v>
                </c:pt>
                <c:pt idx="1">
                  <c:v>46.2</c:v>
                </c:pt>
                <c:pt idx="2">
                  <c:v>40.4</c:v>
                </c:pt>
                <c:pt idx="3">
                  <c:v>49.6</c:v>
                </c:pt>
                <c:pt idx="4">
                  <c:v>26</c:v>
                </c:pt>
                <c:pt idx="5">
                  <c:v>32.299999999999997</c:v>
                </c:pt>
                <c:pt idx="6">
                  <c:v>42.8</c:v>
                </c:pt>
                <c:pt idx="7">
                  <c:v>73.3</c:v>
                </c:pt>
              </c:numCache>
            </c:numRef>
          </c:val>
          <c:extLst>
            <c:ext xmlns:c16="http://schemas.microsoft.com/office/drawing/2014/chart" uri="{C3380CC4-5D6E-409C-BE32-E72D297353CC}">
              <c16:uniqueId val="{00000000-EA49-4BAE-9ACD-B1AEB57D0005}"/>
            </c:ext>
          </c:extLst>
        </c:ser>
        <c:dLbls>
          <c:showLegendKey val="0"/>
          <c:showVal val="1"/>
          <c:showCatName val="0"/>
          <c:showSerName val="0"/>
          <c:showPercent val="0"/>
          <c:showBubbleSize val="0"/>
        </c:dLbls>
        <c:gapWidth val="35"/>
        <c:axId val="139736549"/>
        <c:axId val="-1200366444"/>
      </c:barChart>
      <c:lineChart>
        <c:grouping val="standard"/>
        <c:varyColors val="0"/>
        <c:ser>
          <c:idx val="1"/>
          <c:order val="1"/>
          <c:spPr>
            <a:ln>
              <a:solidFill>
                <a:srgbClr val="FFC000"/>
              </a:solidFill>
            </a:ln>
          </c:spPr>
          <c:marker>
            <c:symbol val="none"/>
          </c:marker>
          <c:dLbls>
            <c:dLbl>
              <c:idx val="0"/>
              <c:layout>
                <c:manualLayout>
                  <c:x val="-4.3578395936438807E-2"/>
                  <c:y val="0.1109689100897683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B0-4D30-BDE8-C0631ABEBBF5}"/>
                </c:ext>
              </c:extLst>
            </c:dLbl>
            <c:spPr>
              <a:noFill/>
              <a:ln>
                <a:noFill/>
              </a:ln>
              <a:effectLst/>
            </c:spPr>
            <c:txPr>
              <a:bodyPr wrap="square" lIns="38100" tIns="19050" rIns="38100" bIns="19050" anchor="ctr">
                <a:spAutoFit/>
              </a:bodyPr>
              <a:lstStyle/>
              <a:p>
                <a:pPr>
                  <a:defRPr>
                    <a:solidFill>
                      <a:schemeClr val="bg1"/>
                    </a:solidFil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'Historical Financials'!$B$11:$B$18</c:f>
              <c:strCache>
                <c:ptCount val="8"/>
                <c:pt idx="0">
                  <c:v>2015</c:v>
                </c:pt>
                <c:pt idx="1">
                  <c:v>2016</c:v>
                </c:pt>
                <c:pt idx="2">
                  <c:v>2017</c:v>
                </c:pt>
                <c:pt idx="3">
                  <c:v>2018</c:v>
                </c:pt>
                <c:pt idx="4">
                  <c:v>2019</c:v>
                </c:pt>
                <c:pt idx="5">
                  <c:v>2020</c:v>
                </c:pt>
                <c:pt idx="6">
                  <c:v>2021</c:v>
                </c:pt>
                <c:pt idx="7">
                  <c:v>TTM 9/30/22</c:v>
                </c:pt>
              </c:strCache>
            </c:strRef>
          </c:cat>
          <c:val>
            <c:numRef>
              <c:f>'Historical Financials'!$D$11:$D$18</c:f>
              <c:numCache>
                <c:formatCode>0.0%</c:formatCode>
                <c:ptCount val="8"/>
                <c:pt idx="0">
                  <c:v>9.9000000000000005E-2</c:v>
                </c:pt>
                <c:pt idx="1">
                  <c:v>9.1999999999999998E-2</c:v>
                </c:pt>
                <c:pt idx="2">
                  <c:v>8.2000000000000003E-2</c:v>
                </c:pt>
                <c:pt idx="3">
                  <c:v>9.0480568568217984E-2</c:v>
                </c:pt>
                <c:pt idx="4">
                  <c:v>5.2801312721867055E-2</c:v>
                </c:pt>
                <c:pt idx="5">
                  <c:v>6.9347383156100312E-2</c:v>
                </c:pt>
                <c:pt idx="6">
                  <c:v>7.8748850045998159E-2</c:v>
                </c:pt>
                <c:pt idx="7">
                  <c:v>0.11600000000000001</c:v>
                </c:pt>
              </c:numCache>
            </c:numRef>
          </c:val>
          <c:smooth val="0"/>
          <c:extLst>
            <c:ext xmlns:c16="http://schemas.microsoft.com/office/drawing/2014/chart" uri="{C3380CC4-5D6E-409C-BE32-E72D297353CC}">
              <c16:uniqueId val="{00000001-EA49-4BAE-9ACD-B1AEB57D0005}"/>
            </c:ext>
          </c:extLst>
        </c:ser>
        <c:dLbls>
          <c:showLegendKey val="0"/>
          <c:showVal val="0"/>
          <c:showCatName val="0"/>
          <c:showSerName val="0"/>
          <c:showPercent val="0"/>
          <c:showBubbleSize val="0"/>
        </c:dLbls>
        <c:marker val="1"/>
        <c:smooth val="0"/>
        <c:axId val="574559872"/>
        <c:axId val="574554880"/>
      </c:lineChart>
      <c:catAx>
        <c:axId val="139736549"/>
        <c:scaling>
          <c:orientation val="minMax"/>
        </c:scaling>
        <c:delete val="0"/>
        <c:axPos val="b"/>
        <c:numFmt formatCode="General" sourceLinked="1"/>
        <c:majorTickMark val="none"/>
        <c:minorTickMark val="none"/>
        <c:tickLblPos val="nextTo"/>
        <c:spPr>
          <a:noFill/>
          <a:ln w="9525" cap="flat" cmpd="sng">
            <a:solidFill>
              <a:schemeClr val="bg1">
                <a:lumMod val="75000"/>
              </a:schemeClr>
            </a:solidFill>
            <a:round/>
          </a:ln>
        </c:spPr>
        <c:txPr>
          <a:bodyPr/>
          <a:lstStyle/>
          <a:p>
            <a:pPr>
              <a:defRPr lang="en-US" sz="900" b="0" i="0" u="none" baseline="0">
                <a:solidFill>
                  <a:srgbClr val="000000"/>
                </a:solidFill>
                <a:latin typeface="Arial"/>
                <a:ea typeface="Arial"/>
                <a:cs typeface="Arial"/>
              </a:defRPr>
            </a:pPr>
            <a:endParaRPr lang="en-US"/>
          </a:p>
        </c:txPr>
        <c:crossAx val="-1200366444"/>
        <c:crosses val="autoZero"/>
        <c:auto val="1"/>
        <c:lblAlgn val="ctr"/>
        <c:lblOffset val="100"/>
        <c:noMultiLvlLbl val="0"/>
      </c:catAx>
      <c:valAx>
        <c:axId val="-1200366444"/>
        <c:scaling>
          <c:orientation val="minMax"/>
          <c:max val="75"/>
          <c:min val="0"/>
        </c:scaling>
        <c:delete val="0"/>
        <c:axPos val="l"/>
        <c:numFmt formatCode="&quot;$&quot;#,##0.0_);\(&quot;$&quot;#,##0.0\)" sourceLinked="1"/>
        <c:majorTickMark val="out"/>
        <c:minorTickMark val="none"/>
        <c:tickLblPos val="nextTo"/>
        <c:txPr>
          <a:bodyPr/>
          <a:lstStyle/>
          <a:p>
            <a:pPr>
              <a:defRPr baseline="0">
                <a:solidFill>
                  <a:schemeClr val="bg1">
                    <a:lumMod val="95000"/>
                  </a:schemeClr>
                </a:solidFill>
              </a:defRPr>
            </a:pPr>
            <a:endParaRPr lang="en-US"/>
          </a:p>
        </c:txPr>
        <c:crossAx val="139736549"/>
        <c:crosses val="autoZero"/>
        <c:crossBetween val="between"/>
        <c:majorUnit val="10"/>
      </c:valAx>
      <c:valAx>
        <c:axId val="574554880"/>
        <c:scaling>
          <c:orientation val="minMax"/>
          <c:max val="0.15000000000000002"/>
          <c:min val="0"/>
        </c:scaling>
        <c:delete val="0"/>
        <c:axPos val="r"/>
        <c:numFmt formatCode="0.0%" sourceLinked="1"/>
        <c:majorTickMark val="out"/>
        <c:minorTickMark val="none"/>
        <c:tickLblPos val="nextTo"/>
        <c:txPr>
          <a:bodyPr/>
          <a:lstStyle/>
          <a:p>
            <a:pPr>
              <a:defRPr baseline="0">
                <a:solidFill>
                  <a:schemeClr val="bg1">
                    <a:lumMod val="95000"/>
                  </a:schemeClr>
                </a:solidFill>
              </a:defRPr>
            </a:pPr>
            <a:endParaRPr lang="en-US"/>
          </a:p>
        </c:txPr>
        <c:crossAx val="574559872"/>
        <c:crosses val="max"/>
        <c:crossBetween val="between"/>
        <c:majorUnit val="5.000000000000001E-2"/>
      </c:valAx>
      <c:catAx>
        <c:axId val="574559872"/>
        <c:scaling>
          <c:orientation val="minMax"/>
        </c:scaling>
        <c:delete val="1"/>
        <c:axPos val="t"/>
        <c:numFmt formatCode="General" sourceLinked="1"/>
        <c:majorTickMark val="out"/>
        <c:minorTickMark val="none"/>
        <c:tickLblPos val="nextTo"/>
        <c:crossAx val="574554880"/>
        <c:crosses val="max"/>
        <c:auto val="1"/>
        <c:lblAlgn val="ctr"/>
        <c:lblOffset val="100"/>
        <c:noMultiLvlLbl val="0"/>
      </c:catAx>
      <c:spPr>
        <a:noFill/>
        <a:ln w="6350">
          <a:noFill/>
        </a:ln>
      </c:spPr>
    </c:plotArea>
    <c:plotVisOnly val="1"/>
    <c:dispBlanksAs val="gap"/>
    <c:showDLblsOverMax val="0"/>
  </c:chart>
  <c:spPr>
    <a:noFill/>
    <a:ln w="9525">
      <a:noFill/>
      <a:round/>
    </a:ln>
  </c:spPr>
  <c:txPr>
    <a:bodyPr rot="0" vert="horz"/>
    <a:lstStyle/>
    <a:p>
      <a:pPr>
        <a:defRPr lang="en-US" u="none" baseline="0">
          <a:solidFill>
            <a:srgbClr val="000000"/>
          </a:solidFill>
          <a:latin typeface="Arial"/>
          <a:ea typeface="Arial"/>
          <a:cs typeface="Aria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BA98B8-CB70-4182-9696-55075363031A}"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0C58A14D-7450-4C20-8B4A-577EB58BD9B4}">
      <dgm:prSet phldrT="[Text]" custT="1"/>
      <dgm:spPr/>
      <dgm:t>
        <a:bodyPr/>
        <a:lstStyle/>
        <a:p>
          <a:r>
            <a:rPr lang="en-US" sz="2000" dirty="0"/>
            <a:t>70+ year legacy</a:t>
          </a:r>
        </a:p>
      </dgm:t>
    </dgm:pt>
    <dgm:pt modelId="{00094405-5C66-41AB-8111-1CBB8275BC03}" type="parTrans" cxnId="{E123B485-CF3E-495E-9C8E-590265B17F3C}">
      <dgm:prSet/>
      <dgm:spPr/>
      <dgm:t>
        <a:bodyPr/>
        <a:lstStyle/>
        <a:p>
          <a:endParaRPr lang="en-US"/>
        </a:p>
      </dgm:t>
    </dgm:pt>
    <dgm:pt modelId="{2BBE478F-F031-45F6-8C36-96485B0469BD}" type="sibTrans" cxnId="{E123B485-CF3E-495E-9C8E-590265B17F3C}">
      <dgm:prSet/>
      <dgm:spPr/>
      <dgm:t>
        <a:bodyPr/>
        <a:lstStyle/>
        <a:p>
          <a:endParaRPr lang="en-US"/>
        </a:p>
      </dgm:t>
    </dgm:pt>
    <dgm:pt modelId="{8BA4C849-76E2-4593-9305-DBFD7DAA0669}">
      <dgm:prSet phldrT="[Text]" custT="1"/>
      <dgm:spPr>
        <a:solidFill>
          <a:srgbClr val="002A53"/>
        </a:solidFill>
      </dgm:spPr>
      <dgm:t>
        <a:bodyPr/>
        <a:lstStyle/>
        <a:p>
          <a:r>
            <a:rPr lang="en-US" sz="1200" dirty="0"/>
            <a:t>$500M </a:t>
          </a:r>
        </a:p>
        <a:p>
          <a:r>
            <a:rPr lang="en-US" sz="1200" dirty="0"/>
            <a:t>in sales</a:t>
          </a:r>
        </a:p>
      </dgm:t>
    </dgm:pt>
    <dgm:pt modelId="{66571DA1-10C3-4A06-9C2E-F4F6262DF74B}" type="parTrans" cxnId="{0BC2C1C6-2F11-489F-B64B-E3FA1F080ECB}">
      <dgm:prSet/>
      <dgm:spPr/>
      <dgm:t>
        <a:bodyPr/>
        <a:lstStyle/>
        <a:p>
          <a:endParaRPr lang="en-US"/>
        </a:p>
      </dgm:t>
    </dgm:pt>
    <dgm:pt modelId="{18B83907-E170-494A-8CA6-7E753AA52996}" type="sibTrans" cxnId="{0BC2C1C6-2F11-489F-B64B-E3FA1F080ECB}">
      <dgm:prSet/>
      <dgm:spPr/>
      <dgm:t>
        <a:bodyPr/>
        <a:lstStyle/>
        <a:p>
          <a:endParaRPr lang="en-US"/>
        </a:p>
      </dgm:t>
    </dgm:pt>
    <dgm:pt modelId="{484BF8CA-A3B3-4BEC-AD7B-E07F71B2CAE0}">
      <dgm:prSet phldrT="[Text]" custT="1"/>
      <dgm:spPr>
        <a:solidFill>
          <a:srgbClr val="002A53"/>
        </a:solidFill>
      </dgm:spPr>
      <dgm:t>
        <a:bodyPr/>
        <a:lstStyle/>
        <a:p>
          <a:r>
            <a:rPr lang="en-US" sz="1150" dirty="0"/>
            <a:t>Reputable Brands</a:t>
          </a:r>
        </a:p>
      </dgm:t>
    </dgm:pt>
    <dgm:pt modelId="{E49FD079-F66A-4D8A-B9B1-26CB665EFFEF}" type="parTrans" cxnId="{A1BABF46-E311-4379-922F-8312E44EE490}">
      <dgm:prSet/>
      <dgm:spPr/>
      <dgm:t>
        <a:bodyPr/>
        <a:lstStyle/>
        <a:p>
          <a:endParaRPr lang="en-US"/>
        </a:p>
      </dgm:t>
    </dgm:pt>
    <dgm:pt modelId="{9CB1D5F9-C2AE-41C0-A7F7-9B34CAA2DA45}" type="sibTrans" cxnId="{A1BABF46-E311-4379-922F-8312E44EE490}">
      <dgm:prSet/>
      <dgm:spPr/>
      <dgm:t>
        <a:bodyPr/>
        <a:lstStyle/>
        <a:p>
          <a:endParaRPr lang="en-US"/>
        </a:p>
      </dgm:t>
    </dgm:pt>
    <dgm:pt modelId="{2D41AA1C-A319-4B40-A334-BEC2932DAF67}">
      <dgm:prSet phldrT="[Text]"/>
      <dgm:spPr>
        <a:solidFill>
          <a:srgbClr val="002A53"/>
        </a:solidFill>
      </dgm:spPr>
      <dgm:t>
        <a:bodyPr/>
        <a:lstStyle/>
        <a:p>
          <a:r>
            <a:rPr lang="en-US" dirty="0"/>
            <a:t>Diversified End Markets</a:t>
          </a:r>
        </a:p>
      </dgm:t>
    </dgm:pt>
    <dgm:pt modelId="{885F6793-03BD-4C5A-A7FE-9055B4C72B8D}" type="parTrans" cxnId="{0FCAE205-E797-4944-AF6F-96B6F5146701}">
      <dgm:prSet/>
      <dgm:spPr/>
      <dgm:t>
        <a:bodyPr/>
        <a:lstStyle/>
        <a:p>
          <a:endParaRPr lang="en-US"/>
        </a:p>
      </dgm:t>
    </dgm:pt>
    <dgm:pt modelId="{688EBD27-DD4A-4E0B-B90D-6BC2A1B33E4E}" type="sibTrans" cxnId="{0FCAE205-E797-4944-AF6F-96B6F5146701}">
      <dgm:prSet/>
      <dgm:spPr/>
      <dgm:t>
        <a:bodyPr/>
        <a:lstStyle/>
        <a:p>
          <a:endParaRPr lang="en-US"/>
        </a:p>
      </dgm:t>
    </dgm:pt>
    <dgm:pt modelId="{1DFA5FDB-4F53-4E70-BE6F-284BA82FACA6}">
      <dgm:prSet phldrT="[Text]"/>
      <dgm:spPr>
        <a:solidFill>
          <a:srgbClr val="002A53"/>
        </a:solidFill>
      </dgm:spPr>
      <dgm:t>
        <a:bodyPr/>
        <a:lstStyle/>
        <a:p>
          <a:r>
            <a:rPr lang="en-US" dirty="0"/>
            <a:t>New ERP System</a:t>
          </a:r>
        </a:p>
      </dgm:t>
    </dgm:pt>
    <dgm:pt modelId="{AB4B9E9C-C420-4B6B-8992-457AE67952E4}" type="parTrans" cxnId="{64378C03-EC14-4E9B-AB18-14CC83E7349B}">
      <dgm:prSet/>
      <dgm:spPr/>
      <dgm:t>
        <a:bodyPr/>
        <a:lstStyle/>
        <a:p>
          <a:endParaRPr lang="en-US"/>
        </a:p>
      </dgm:t>
    </dgm:pt>
    <dgm:pt modelId="{DA67075B-FB6F-4C1E-B24E-D9B9D06260C5}" type="sibTrans" cxnId="{64378C03-EC14-4E9B-AB18-14CC83E7349B}">
      <dgm:prSet/>
      <dgm:spPr/>
      <dgm:t>
        <a:bodyPr/>
        <a:lstStyle/>
        <a:p>
          <a:endParaRPr lang="en-US"/>
        </a:p>
      </dgm:t>
    </dgm:pt>
    <dgm:pt modelId="{D013CA1A-84B9-44FC-ADC7-EDD8D7D25434}">
      <dgm:prSet phldrT="[Text]"/>
      <dgm:spPr>
        <a:solidFill>
          <a:srgbClr val="002A53"/>
        </a:solidFill>
      </dgm:spPr>
      <dgm:t>
        <a:bodyPr/>
        <a:lstStyle/>
        <a:p>
          <a:r>
            <a:rPr lang="en-US" dirty="0"/>
            <a:t>History </a:t>
          </a:r>
        </a:p>
        <a:p>
          <a:r>
            <a:rPr lang="en-US" dirty="0"/>
            <a:t>of M&amp;A</a:t>
          </a:r>
        </a:p>
      </dgm:t>
    </dgm:pt>
    <dgm:pt modelId="{7A02D0ED-2084-45DA-B2A5-EEBB12A0877B}" type="parTrans" cxnId="{37EB8718-39F4-4E45-B7DE-CD8A181C7E7A}">
      <dgm:prSet/>
      <dgm:spPr/>
      <dgm:t>
        <a:bodyPr/>
        <a:lstStyle/>
        <a:p>
          <a:endParaRPr lang="en-US"/>
        </a:p>
      </dgm:t>
    </dgm:pt>
    <dgm:pt modelId="{1EE034DB-6B34-47F3-99CF-5155254E3799}" type="sibTrans" cxnId="{37EB8718-39F4-4E45-B7DE-CD8A181C7E7A}">
      <dgm:prSet/>
      <dgm:spPr/>
      <dgm:t>
        <a:bodyPr/>
        <a:lstStyle/>
        <a:p>
          <a:endParaRPr lang="en-US"/>
        </a:p>
      </dgm:t>
    </dgm:pt>
    <dgm:pt modelId="{C716C589-7F9C-43D4-BD82-B64243831A6E}" type="pres">
      <dgm:prSet presAssocID="{FDBA98B8-CB70-4182-9696-55075363031A}" presName="Name0" presStyleCnt="0">
        <dgm:presLayoutVars>
          <dgm:chMax val="1"/>
          <dgm:dir/>
          <dgm:animLvl val="ctr"/>
          <dgm:resizeHandles val="exact"/>
        </dgm:presLayoutVars>
      </dgm:prSet>
      <dgm:spPr/>
    </dgm:pt>
    <dgm:pt modelId="{EB5C8E9C-9D34-46C7-A3FD-D7B6A6EF1D1E}" type="pres">
      <dgm:prSet presAssocID="{0C58A14D-7450-4C20-8B4A-577EB58BD9B4}" presName="centerShape" presStyleLbl="node0" presStyleIdx="0" presStyleCnt="1"/>
      <dgm:spPr/>
    </dgm:pt>
    <dgm:pt modelId="{ACDD17BD-928A-44AF-8A00-AD4ED0C66741}" type="pres">
      <dgm:prSet presAssocID="{8BA4C849-76E2-4593-9305-DBFD7DAA0669}" presName="node" presStyleLbl="node1" presStyleIdx="0" presStyleCnt="5">
        <dgm:presLayoutVars>
          <dgm:bulletEnabled val="1"/>
        </dgm:presLayoutVars>
      </dgm:prSet>
      <dgm:spPr/>
    </dgm:pt>
    <dgm:pt modelId="{2151889A-7F48-4686-9376-2B4102B452F3}" type="pres">
      <dgm:prSet presAssocID="{8BA4C849-76E2-4593-9305-DBFD7DAA0669}" presName="dummy" presStyleCnt="0"/>
      <dgm:spPr/>
    </dgm:pt>
    <dgm:pt modelId="{412AC452-B63E-4FE7-8C46-C94D8FAE5FAC}" type="pres">
      <dgm:prSet presAssocID="{18B83907-E170-494A-8CA6-7E753AA52996}" presName="sibTrans" presStyleLbl="sibTrans2D1" presStyleIdx="0" presStyleCnt="5"/>
      <dgm:spPr/>
    </dgm:pt>
    <dgm:pt modelId="{24990734-746F-424D-8EA3-A4306DB56FE1}" type="pres">
      <dgm:prSet presAssocID="{484BF8CA-A3B3-4BEC-AD7B-E07F71B2CAE0}" presName="node" presStyleLbl="node1" presStyleIdx="1" presStyleCnt="5">
        <dgm:presLayoutVars>
          <dgm:bulletEnabled val="1"/>
        </dgm:presLayoutVars>
      </dgm:prSet>
      <dgm:spPr/>
    </dgm:pt>
    <dgm:pt modelId="{097F8EAF-219A-4558-BCB3-66042397D4A5}" type="pres">
      <dgm:prSet presAssocID="{484BF8CA-A3B3-4BEC-AD7B-E07F71B2CAE0}" presName="dummy" presStyleCnt="0"/>
      <dgm:spPr/>
    </dgm:pt>
    <dgm:pt modelId="{679F6B17-7BA2-4861-AA98-C5E38FE2A25F}" type="pres">
      <dgm:prSet presAssocID="{9CB1D5F9-C2AE-41C0-A7F7-9B34CAA2DA45}" presName="sibTrans" presStyleLbl="sibTrans2D1" presStyleIdx="1" presStyleCnt="5"/>
      <dgm:spPr/>
    </dgm:pt>
    <dgm:pt modelId="{01EEB4F5-C631-42D0-A666-E5F0F5D060D6}" type="pres">
      <dgm:prSet presAssocID="{2D41AA1C-A319-4B40-A334-BEC2932DAF67}" presName="node" presStyleLbl="node1" presStyleIdx="2" presStyleCnt="5">
        <dgm:presLayoutVars>
          <dgm:bulletEnabled val="1"/>
        </dgm:presLayoutVars>
      </dgm:prSet>
      <dgm:spPr/>
    </dgm:pt>
    <dgm:pt modelId="{BA936249-4CD3-4B79-8370-A1A9C8BC67B0}" type="pres">
      <dgm:prSet presAssocID="{2D41AA1C-A319-4B40-A334-BEC2932DAF67}" presName="dummy" presStyleCnt="0"/>
      <dgm:spPr/>
    </dgm:pt>
    <dgm:pt modelId="{8F5684A6-622C-4E15-8D9E-4CA562E38C7D}" type="pres">
      <dgm:prSet presAssocID="{688EBD27-DD4A-4E0B-B90D-6BC2A1B33E4E}" presName="sibTrans" presStyleLbl="sibTrans2D1" presStyleIdx="2" presStyleCnt="5"/>
      <dgm:spPr/>
    </dgm:pt>
    <dgm:pt modelId="{5157BC99-0386-4175-AF0F-2FD5A7A3FA05}" type="pres">
      <dgm:prSet presAssocID="{1DFA5FDB-4F53-4E70-BE6F-284BA82FACA6}" presName="node" presStyleLbl="node1" presStyleIdx="3" presStyleCnt="5">
        <dgm:presLayoutVars>
          <dgm:bulletEnabled val="1"/>
        </dgm:presLayoutVars>
      </dgm:prSet>
      <dgm:spPr/>
    </dgm:pt>
    <dgm:pt modelId="{B81A14DA-40ED-4702-96F3-7CEEB358D911}" type="pres">
      <dgm:prSet presAssocID="{1DFA5FDB-4F53-4E70-BE6F-284BA82FACA6}" presName="dummy" presStyleCnt="0"/>
      <dgm:spPr/>
    </dgm:pt>
    <dgm:pt modelId="{DC8287C8-EED0-488D-92BB-8AAF1D9F59C4}" type="pres">
      <dgm:prSet presAssocID="{DA67075B-FB6F-4C1E-B24E-D9B9D06260C5}" presName="sibTrans" presStyleLbl="sibTrans2D1" presStyleIdx="3" presStyleCnt="5"/>
      <dgm:spPr/>
    </dgm:pt>
    <dgm:pt modelId="{B39C3DF3-3D9F-494D-A0C1-C1C2D7C32232}" type="pres">
      <dgm:prSet presAssocID="{D013CA1A-84B9-44FC-ADC7-EDD8D7D25434}" presName="node" presStyleLbl="node1" presStyleIdx="4" presStyleCnt="5">
        <dgm:presLayoutVars>
          <dgm:bulletEnabled val="1"/>
        </dgm:presLayoutVars>
      </dgm:prSet>
      <dgm:spPr/>
    </dgm:pt>
    <dgm:pt modelId="{F5CF56BA-45B9-495C-8C89-B69D05079B2D}" type="pres">
      <dgm:prSet presAssocID="{D013CA1A-84B9-44FC-ADC7-EDD8D7D25434}" presName="dummy" presStyleCnt="0"/>
      <dgm:spPr/>
    </dgm:pt>
    <dgm:pt modelId="{05AA5CF7-3CC0-4CD4-958C-5DBBF8CB4EDD}" type="pres">
      <dgm:prSet presAssocID="{1EE034DB-6B34-47F3-99CF-5155254E3799}" presName="sibTrans" presStyleLbl="sibTrans2D1" presStyleIdx="4" presStyleCnt="5"/>
      <dgm:spPr/>
    </dgm:pt>
  </dgm:ptLst>
  <dgm:cxnLst>
    <dgm:cxn modelId="{64378C03-EC14-4E9B-AB18-14CC83E7349B}" srcId="{0C58A14D-7450-4C20-8B4A-577EB58BD9B4}" destId="{1DFA5FDB-4F53-4E70-BE6F-284BA82FACA6}" srcOrd="3" destOrd="0" parTransId="{AB4B9E9C-C420-4B6B-8992-457AE67952E4}" sibTransId="{DA67075B-FB6F-4C1E-B24E-D9B9D06260C5}"/>
    <dgm:cxn modelId="{0FCAE205-E797-4944-AF6F-96B6F5146701}" srcId="{0C58A14D-7450-4C20-8B4A-577EB58BD9B4}" destId="{2D41AA1C-A319-4B40-A334-BEC2932DAF67}" srcOrd="2" destOrd="0" parTransId="{885F6793-03BD-4C5A-A7FE-9055B4C72B8D}" sibTransId="{688EBD27-DD4A-4E0B-B90D-6BC2A1B33E4E}"/>
    <dgm:cxn modelId="{37EB8718-39F4-4E45-B7DE-CD8A181C7E7A}" srcId="{0C58A14D-7450-4C20-8B4A-577EB58BD9B4}" destId="{D013CA1A-84B9-44FC-ADC7-EDD8D7D25434}" srcOrd="4" destOrd="0" parTransId="{7A02D0ED-2084-45DA-B2A5-EEBB12A0877B}" sibTransId="{1EE034DB-6B34-47F3-99CF-5155254E3799}"/>
    <dgm:cxn modelId="{B8788328-BB6C-4BA7-AA67-8597B9AE64E5}" type="presOf" srcId="{9CB1D5F9-C2AE-41C0-A7F7-9B34CAA2DA45}" destId="{679F6B17-7BA2-4861-AA98-C5E38FE2A25F}" srcOrd="0" destOrd="0" presId="urn:microsoft.com/office/officeart/2005/8/layout/radial6"/>
    <dgm:cxn modelId="{17FED331-4081-40B5-8598-06C5945CB120}" type="presOf" srcId="{18B83907-E170-494A-8CA6-7E753AA52996}" destId="{412AC452-B63E-4FE7-8C46-C94D8FAE5FAC}" srcOrd="0" destOrd="0" presId="urn:microsoft.com/office/officeart/2005/8/layout/radial6"/>
    <dgm:cxn modelId="{B3857B5D-4844-43B4-8597-0DEFAD29E211}" type="presOf" srcId="{1EE034DB-6B34-47F3-99CF-5155254E3799}" destId="{05AA5CF7-3CC0-4CD4-958C-5DBBF8CB4EDD}" srcOrd="0" destOrd="0" presId="urn:microsoft.com/office/officeart/2005/8/layout/radial6"/>
    <dgm:cxn modelId="{A1BABF46-E311-4379-922F-8312E44EE490}" srcId="{0C58A14D-7450-4C20-8B4A-577EB58BD9B4}" destId="{484BF8CA-A3B3-4BEC-AD7B-E07F71B2CAE0}" srcOrd="1" destOrd="0" parTransId="{E49FD079-F66A-4D8A-B9B1-26CB665EFFEF}" sibTransId="{9CB1D5F9-C2AE-41C0-A7F7-9B34CAA2DA45}"/>
    <dgm:cxn modelId="{EDF9FF72-C095-4A36-A180-D793922C0339}" type="presOf" srcId="{0C58A14D-7450-4C20-8B4A-577EB58BD9B4}" destId="{EB5C8E9C-9D34-46C7-A3FD-D7B6A6EF1D1E}" srcOrd="0" destOrd="0" presId="urn:microsoft.com/office/officeart/2005/8/layout/radial6"/>
    <dgm:cxn modelId="{E123B485-CF3E-495E-9C8E-590265B17F3C}" srcId="{FDBA98B8-CB70-4182-9696-55075363031A}" destId="{0C58A14D-7450-4C20-8B4A-577EB58BD9B4}" srcOrd="0" destOrd="0" parTransId="{00094405-5C66-41AB-8111-1CBB8275BC03}" sibTransId="{2BBE478F-F031-45F6-8C36-96485B0469BD}"/>
    <dgm:cxn modelId="{F877D08D-6D8D-48CB-8F87-283838134DD9}" type="presOf" srcId="{FDBA98B8-CB70-4182-9696-55075363031A}" destId="{C716C589-7F9C-43D4-BD82-B64243831A6E}" srcOrd="0" destOrd="0" presId="urn:microsoft.com/office/officeart/2005/8/layout/radial6"/>
    <dgm:cxn modelId="{B72AC9A1-D0A3-4A05-9B37-08DB9B23A615}" type="presOf" srcId="{688EBD27-DD4A-4E0B-B90D-6BC2A1B33E4E}" destId="{8F5684A6-622C-4E15-8D9E-4CA562E38C7D}" srcOrd="0" destOrd="0" presId="urn:microsoft.com/office/officeart/2005/8/layout/radial6"/>
    <dgm:cxn modelId="{DA0F35A4-FD89-445A-8EE5-FCDDB5DB51A5}" type="presOf" srcId="{2D41AA1C-A319-4B40-A334-BEC2932DAF67}" destId="{01EEB4F5-C631-42D0-A666-E5F0F5D060D6}" srcOrd="0" destOrd="0" presId="urn:microsoft.com/office/officeart/2005/8/layout/radial6"/>
    <dgm:cxn modelId="{AA905BAC-7B37-48AB-8919-229C4AE4B9F0}" type="presOf" srcId="{1DFA5FDB-4F53-4E70-BE6F-284BA82FACA6}" destId="{5157BC99-0386-4175-AF0F-2FD5A7A3FA05}" srcOrd="0" destOrd="0" presId="urn:microsoft.com/office/officeart/2005/8/layout/radial6"/>
    <dgm:cxn modelId="{5AEB8FAD-5496-48A6-9650-E63DBADDBAB8}" type="presOf" srcId="{D013CA1A-84B9-44FC-ADC7-EDD8D7D25434}" destId="{B39C3DF3-3D9F-494D-A0C1-C1C2D7C32232}" srcOrd="0" destOrd="0" presId="urn:microsoft.com/office/officeart/2005/8/layout/radial6"/>
    <dgm:cxn modelId="{0E8D33BD-60AD-4E5B-92E8-7F1A8AC99A93}" type="presOf" srcId="{8BA4C849-76E2-4593-9305-DBFD7DAA0669}" destId="{ACDD17BD-928A-44AF-8A00-AD4ED0C66741}" srcOrd="0" destOrd="0" presId="urn:microsoft.com/office/officeart/2005/8/layout/radial6"/>
    <dgm:cxn modelId="{E38479C2-CA9D-40F2-8CB5-4751E9B651E4}" type="presOf" srcId="{DA67075B-FB6F-4C1E-B24E-D9B9D06260C5}" destId="{DC8287C8-EED0-488D-92BB-8AAF1D9F59C4}" srcOrd="0" destOrd="0" presId="urn:microsoft.com/office/officeart/2005/8/layout/radial6"/>
    <dgm:cxn modelId="{0BC2C1C6-2F11-489F-B64B-E3FA1F080ECB}" srcId="{0C58A14D-7450-4C20-8B4A-577EB58BD9B4}" destId="{8BA4C849-76E2-4593-9305-DBFD7DAA0669}" srcOrd="0" destOrd="0" parTransId="{66571DA1-10C3-4A06-9C2E-F4F6262DF74B}" sibTransId="{18B83907-E170-494A-8CA6-7E753AA52996}"/>
    <dgm:cxn modelId="{F86628E2-20AD-404C-811F-C612A15220EE}" type="presOf" srcId="{484BF8CA-A3B3-4BEC-AD7B-E07F71B2CAE0}" destId="{24990734-746F-424D-8EA3-A4306DB56FE1}" srcOrd="0" destOrd="0" presId="urn:microsoft.com/office/officeart/2005/8/layout/radial6"/>
    <dgm:cxn modelId="{22B956EC-5891-4908-B170-8785EBEF2DEC}" type="presParOf" srcId="{C716C589-7F9C-43D4-BD82-B64243831A6E}" destId="{EB5C8E9C-9D34-46C7-A3FD-D7B6A6EF1D1E}" srcOrd="0" destOrd="0" presId="urn:microsoft.com/office/officeart/2005/8/layout/radial6"/>
    <dgm:cxn modelId="{CD759164-BC84-4753-99D3-9A372CC07FBB}" type="presParOf" srcId="{C716C589-7F9C-43D4-BD82-B64243831A6E}" destId="{ACDD17BD-928A-44AF-8A00-AD4ED0C66741}" srcOrd="1" destOrd="0" presId="urn:microsoft.com/office/officeart/2005/8/layout/radial6"/>
    <dgm:cxn modelId="{BDB9EB52-0FD0-4E5A-AA98-597434B95747}" type="presParOf" srcId="{C716C589-7F9C-43D4-BD82-B64243831A6E}" destId="{2151889A-7F48-4686-9376-2B4102B452F3}" srcOrd="2" destOrd="0" presId="urn:microsoft.com/office/officeart/2005/8/layout/radial6"/>
    <dgm:cxn modelId="{27804028-CA02-4F6A-9401-0D5944EF4D67}" type="presParOf" srcId="{C716C589-7F9C-43D4-BD82-B64243831A6E}" destId="{412AC452-B63E-4FE7-8C46-C94D8FAE5FAC}" srcOrd="3" destOrd="0" presId="urn:microsoft.com/office/officeart/2005/8/layout/radial6"/>
    <dgm:cxn modelId="{5F08E5AB-4017-44E5-85D1-EE717EE71A9F}" type="presParOf" srcId="{C716C589-7F9C-43D4-BD82-B64243831A6E}" destId="{24990734-746F-424D-8EA3-A4306DB56FE1}" srcOrd="4" destOrd="0" presId="urn:microsoft.com/office/officeart/2005/8/layout/radial6"/>
    <dgm:cxn modelId="{CF6EAD46-D277-454A-AE0D-E5CA36E3590C}" type="presParOf" srcId="{C716C589-7F9C-43D4-BD82-B64243831A6E}" destId="{097F8EAF-219A-4558-BCB3-66042397D4A5}" srcOrd="5" destOrd="0" presId="urn:microsoft.com/office/officeart/2005/8/layout/radial6"/>
    <dgm:cxn modelId="{9A552508-1B61-4BAF-B2C5-D2DF2822FEDB}" type="presParOf" srcId="{C716C589-7F9C-43D4-BD82-B64243831A6E}" destId="{679F6B17-7BA2-4861-AA98-C5E38FE2A25F}" srcOrd="6" destOrd="0" presId="urn:microsoft.com/office/officeart/2005/8/layout/radial6"/>
    <dgm:cxn modelId="{248D4EBB-337F-4BD5-B735-3DFDBD70B0FE}" type="presParOf" srcId="{C716C589-7F9C-43D4-BD82-B64243831A6E}" destId="{01EEB4F5-C631-42D0-A666-E5F0F5D060D6}" srcOrd="7" destOrd="0" presId="urn:microsoft.com/office/officeart/2005/8/layout/radial6"/>
    <dgm:cxn modelId="{D7F370A8-D9E7-44A7-BFCB-958AE043A1DF}" type="presParOf" srcId="{C716C589-7F9C-43D4-BD82-B64243831A6E}" destId="{BA936249-4CD3-4B79-8370-A1A9C8BC67B0}" srcOrd="8" destOrd="0" presId="urn:microsoft.com/office/officeart/2005/8/layout/radial6"/>
    <dgm:cxn modelId="{4D4A49C5-1A8E-4511-9FCF-AA94AFA64205}" type="presParOf" srcId="{C716C589-7F9C-43D4-BD82-B64243831A6E}" destId="{8F5684A6-622C-4E15-8D9E-4CA562E38C7D}" srcOrd="9" destOrd="0" presId="urn:microsoft.com/office/officeart/2005/8/layout/radial6"/>
    <dgm:cxn modelId="{C8107C6E-9B39-4E46-A20A-80402E14EBCD}" type="presParOf" srcId="{C716C589-7F9C-43D4-BD82-B64243831A6E}" destId="{5157BC99-0386-4175-AF0F-2FD5A7A3FA05}" srcOrd="10" destOrd="0" presId="urn:microsoft.com/office/officeart/2005/8/layout/radial6"/>
    <dgm:cxn modelId="{76402C26-ED26-40E6-ABB5-D3FF22A5F8F2}" type="presParOf" srcId="{C716C589-7F9C-43D4-BD82-B64243831A6E}" destId="{B81A14DA-40ED-4702-96F3-7CEEB358D911}" srcOrd="11" destOrd="0" presId="urn:microsoft.com/office/officeart/2005/8/layout/radial6"/>
    <dgm:cxn modelId="{C354FBFA-F36D-4258-9530-568F192B7844}" type="presParOf" srcId="{C716C589-7F9C-43D4-BD82-B64243831A6E}" destId="{DC8287C8-EED0-488D-92BB-8AAF1D9F59C4}" srcOrd="12" destOrd="0" presId="urn:microsoft.com/office/officeart/2005/8/layout/radial6"/>
    <dgm:cxn modelId="{5D692D85-DA7D-4A12-9EC7-95F403FBBEAC}" type="presParOf" srcId="{C716C589-7F9C-43D4-BD82-B64243831A6E}" destId="{B39C3DF3-3D9F-494D-A0C1-C1C2D7C32232}" srcOrd="13" destOrd="0" presId="urn:microsoft.com/office/officeart/2005/8/layout/radial6"/>
    <dgm:cxn modelId="{81E819A3-9E7F-4409-8D89-D47A1B7B98A5}" type="presParOf" srcId="{C716C589-7F9C-43D4-BD82-B64243831A6E}" destId="{F5CF56BA-45B9-495C-8C89-B69D05079B2D}" srcOrd="14" destOrd="0" presId="urn:microsoft.com/office/officeart/2005/8/layout/radial6"/>
    <dgm:cxn modelId="{3D6A90B5-39AA-463D-BB24-DD64EEFC237A}" type="presParOf" srcId="{C716C589-7F9C-43D4-BD82-B64243831A6E}" destId="{05AA5CF7-3CC0-4CD4-958C-5DBBF8CB4EDD}"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A5CF7-3CC0-4CD4-958C-5DBBF8CB4EDD}">
      <dsp:nvSpPr>
        <dsp:cNvPr id="0" name=""/>
        <dsp:cNvSpPr/>
      </dsp:nvSpPr>
      <dsp:spPr>
        <a:xfrm>
          <a:off x="1537562" y="464829"/>
          <a:ext cx="3095314" cy="3095314"/>
        </a:xfrm>
        <a:prstGeom prst="blockArc">
          <a:avLst>
            <a:gd name="adj1" fmla="val 11880000"/>
            <a:gd name="adj2" fmla="val 162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8287C8-EED0-488D-92BB-8AAF1D9F59C4}">
      <dsp:nvSpPr>
        <dsp:cNvPr id="0" name=""/>
        <dsp:cNvSpPr/>
      </dsp:nvSpPr>
      <dsp:spPr>
        <a:xfrm>
          <a:off x="1537562" y="464829"/>
          <a:ext cx="3095314" cy="3095314"/>
        </a:xfrm>
        <a:prstGeom prst="blockArc">
          <a:avLst>
            <a:gd name="adj1" fmla="val 7560000"/>
            <a:gd name="adj2" fmla="val 1188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5684A6-622C-4E15-8D9E-4CA562E38C7D}">
      <dsp:nvSpPr>
        <dsp:cNvPr id="0" name=""/>
        <dsp:cNvSpPr/>
      </dsp:nvSpPr>
      <dsp:spPr>
        <a:xfrm>
          <a:off x="1537562" y="464829"/>
          <a:ext cx="3095314" cy="3095314"/>
        </a:xfrm>
        <a:prstGeom prst="blockArc">
          <a:avLst>
            <a:gd name="adj1" fmla="val 3240000"/>
            <a:gd name="adj2" fmla="val 756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9F6B17-7BA2-4861-AA98-C5E38FE2A25F}">
      <dsp:nvSpPr>
        <dsp:cNvPr id="0" name=""/>
        <dsp:cNvSpPr/>
      </dsp:nvSpPr>
      <dsp:spPr>
        <a:xfrm>
          <a:off x="1537562" y="464829"/>
          <a:ext cx="3095314" cy="3095314"/>
        </a:xfrm>
        <a:prstGeom prst="blockArc">
          <a:avLst>
            <a:gd name="adj1" fmla="val 20520000"/>
            <a:gd name="adj2" fmla="val 324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2AC452-B63E-4FE7-8C46-C94D8FAE5FAC}">
      <dsp:nvSpPr>
        <dsp:cNvPr id="0" name=""/>
        <dsp:cNvSpPr/>
      </dsp:nvSpPr>
      <dsp:spPr>
        <a:xfrm>
          <a:off x="1537562" y="464829"/>
          <a:ext cx="3095314" cy="3095314"/>
        </a:xfrm>
        <a:prstGeom prst="blockArc">
          <a:avLst>
            <a:gd name="adj1" fmla="val 16200000"/>
            <a:gd name="adj2" fmla="val 2052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5C8E9C-9D34-46C7-A3FD-D7B6A6EF1D1E}">
      <dsp:nvSpPr>
        <dsp:cNvPr id="0" name=""/>
        <dsp:cNvSpPr/>
      </dsp:nvSpPr>
      <dsp:spPr>
        <a:xfrm>
          <a:off x="2372666" y="1299933"/>
          <a:ext cx="1425106" cy="14251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70+ year legacy</a:t>
          </a:r>
        </a:p>
      </dsp:txBody>
      <dsp:txXfrm>
        <a:off x="2581368" y="1508635"/>
        <a:ext cx="1007702" cy="1007702"/>
      </dsp:txXfrm>
    </dsp:sp>
    <dsp:sp modelId="{ACDD17BD-928A-44AF-8A00-AD4ED0C66741}">
      <dsp:nvSpPr>
        <dsp:cNvPr id="0" name=""/>
        <dsp:cNvSpPr/>
      </dsp:nvSpPr>
      <dsp:spPr>
        <a:xfrm>
          <a:off x="2586432" y="1954"/>
          <a:ext cx="997574" cy="997574"/>
        </a:xfrm>
        <a:prstGeom prst="ellipse">
          <a:avLst/>
        </a:prstGeom>
        <a:solidFill>
          <a:srgbClr val="002A5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$500M </a:t>
          </a:r>
        </a:p>
        <a:p>
          <a:pPr marL="0" lvl="0" indent="0" algn="ctr" defTabSz="533400">
            <a:lnSpc>
              <a:spcPct val="90000"/>
            </a:lnSpc>
            <a:spcBef>
              <a:spcPct val="0"/>
            </a:spcBef>
            <a:spcAft>
              <a:spcPct val="35000"/>
            </a:spcAft>
            <a:buNone/>
          </a:pPr>
          <a:r>
            <a:rPr lang="en-US" sz="1200" kern="1200" dirty="0"/>
            <a:t>in sales</a:t>
          </a:r>
        </a:p>
      </dsp:txBody>
      <dsp:txXfrm>
        <a:off x="2732523" y="148045"/>
        <a:ext cx="705392" cy="705392"/>
      </dsp:txXfrm>
    </dsp:sp>
    <dsp:sp modelId="{24990734-746F-424D-8EA3-A4306DB56FE1}">
      <dsp:nvSpPr>
        <dsp:cNvPr id="0" name=""/>
        <dsp:cNvSpPr/>
      </dsp:nvSpPr>
      <dsp:spPr>
        <a:xfrm>
          <a:off x="4024187" y="1046544"/>
          <a:ext cx="997574" cy="997574"/>
        </a:xfrm>
        <a:prstGeom prst="ellipse">
          <a:avLst/>
        </a:prstGeom>
        <a:solidFill>
          <a:srgbClr val="002A5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11175">
            <a:lnSpc>
              <a:spcPct val="90000"/>
            </a:lnSpc>
            <a:spcBef>
              <a:spcPct val="0"/>
            </a:spcBef>
            <a:spcAft>
              <a:spcPct val="35000"/>
            </a:spcAft>
            <a:buNone/>
          </a:pPr>
          <a:r>
            <a:rPr lang="en-US" sz="1150" kern="1200" dirty="0"/>
            <a:t>Reputable Brands</a:t>
          </a:r>
        </a:p>
      </dsp:txBody>
      <dsp:txXfrm>
        <a:off x="4170278" y="1192635"/>
        <a:ext cx="705392" cy="705392"/>
      </dsp:txXfrm>
    </dsp:sp>
    <dsp:sp modelId="{01EEB4F5-C631-42D0-A666-E5F0F5D060D6}">
      <dsp:nvSpPr>
        <dsp:cNvPr id="0" name=""/>
        <dsp:cNvSpPr/>
      </dsp:nvSpPr>
      <dsp:spPr>
        <a:xfrm>
          <a:off x="3475013" y="2736726"/>
          <a:ext cx="997574" cy="997574"/>
        </a:xfrm>
        <a:prstGeom prst="ellipse">
          <a:avLst/>
        </a:prstGeom>
        <a:solidFill>
          <a:srgbClr val="002A5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Diversified End Markets</a:t>
          </a:r>
        </a:p>
      </dsp:txBody>
      <dsp:txXfrm>
        <a:off x="3621104" y="2882817"/>
        <a:ext cx="705392" cy="705392"/>
      </dsp:txXfrm>
    </dsp:sp>
    <dsp:sp modelId="{5157BC99-0386-4175-AF0F-2FD5A7A3FA05}">
      <dsp:nvSpPr>
        <dsp:cNvPr id="0" name=""/>
        <dsp:cNvSpPr/>
      </dsp:nvSpPr>
      <dsp:spPr>
        <a:xfrm>
          <a:off x="1697851" y="2736726"/>
          <a:ext cx="997574" cy="997574"/>
        </a:xfrm>
        <a:prstGeom prst="ellipse">
          <a:avLst/>
        </a:prstGeom>
        <a:solidFill>
          <a:srgbClr val="002A5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New ERP System</a:t>
          </a:r>
        </a:p>
      </dsp:txBody>
      <dsp:txXfrm>
        <a:off x="1843942" y="2882817"/>
        <a:ext cx="705392" cy="705392"/>
      </dsp:txXfrm>
    </dsp:sp>
    <dsp:sp modelId="{B39C3DF3-3D9F-494D-A0C1-C1C2D7C32232}">
      <dsp:nvSpPr>
        <dsp:cNvPr id="0" name=""/>
        <dsp:cNvSpPr/>
      </dsp:nvSpPr>
      <dsp:spPr>
        <a:xfrm>
          <a:off x="1148678" y="1046544"/>
          <a:ext cx="997574" cy="997574"/>
        </a:xfrm>
        <a:prstGeom prst="ellipse">
          <a:avLst/>
        </a:prstGeom>
        <a:solidFill>
          <a:srgbClr val="002A5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History </a:t>
          </a:r>
        </a:p>
        <a:p>
          <a:pPr marL="0" lvl="0" indent="0" algn="ctr" defTabSz="488950">
            <a:lnSpc>
              <a:spcPct val="90000"/>
            </a:lnSpc>
            <a:spcBef>
              <a:spcPct val="0"/>
            </a:spcBef>
            <a:spcAft>
              <a:spcPct val="35000"/>
            </a:spcAft>
            <a:buNone/>
          </a:pPr>
          <a:r>
            <a:rPr lang="en-US" sz="1100" kern="1200" dirty="0"/>
            <a:t>of M&amp;A</a:t>
          </a:r>
        </a:p>
      </dsp:txBody>
      <dsp:txXfrm>
        <a:off x="1294769" y="1192635"/>
        <a:ext cx="705392" cy="70539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128F52-979D-4325-A9A2-7D6D6587CC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20C7FEF-8730-4CA4-A978-D318EF3B01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1FB117-BA55-4942-A706-7E886C70F7C4}" type="datetimeFigureOut">
              <a:rPr lang="en-US" smtClean="0"/>
              <a:t>11/3/2022</a:t>
            </a:fld>
            <a:endParaRPr lang="en-US" dirty="0"/>
          </a:p>
        </p:txBody>
      </p:sp>
      <p:sp>
        <p:nvSpPr>
          <p:cNvPr id="4" name="Footer Placeholder 3">
            <a:extLst>
              <a:ext uri="{FF2B5EF4-FFF2-40B4-BE49-F238E27FC236}">
                <a16:creationId xmlns:a16="http://schemas.microsoft.com/office/drawing/2014/main" id="{5F3F99A8-A49E-4460-A428-45ED6DBA47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C35F9D6-2BBA-4038-B90D-BD89E19288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68C54C-B18C-46ED-AC1F-2C37CBD0934A}" type="slidenum">
              <a:rPr lang="en-US" smtClean="0"/>
              <a:t>‹#›</a:t>
            </a:fld>
            <a:endParaRPr lang="en-US" dirty="0"/>
          </a:p>
        </p:txBody>
      </p:sp>
    </p:spTree>
    <p:extLst>
      <p:ext uri="{BB962C8B-B14F-4D97-AF65-F5344CB8AC3E}">
        <p14:creationId xmlns:p14="http://schemas.microsoft.com/office/powerpoint/2010/main" val="555547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C89E78-A01B-EE4D-9C55-5E40D6F8EF00}" type="datetimeFigureOut">
              <a:rPr lang="en-US" smtClean="0"/>
              <a:t>11/3/2022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E439E-655D-1E49-AA80-DC5AF166CB74}" type="slidenum">
              <a:rPr lang="en-US" smtClean="0"/>
              <a:t>‹#›</a:t>
            </a:fld>
            <a:endParaRPr lang="en-US" dirty="0"/>
          </a:p>
        </p:txBody>
      </p:sp>
    </p:spTree>
    <p:extLst>
      <p:ext uri="{BB962C8B-B14F-4D97-AF65-F5344CB8AC3E}">
        <p14:creationId xmlns:p14="http://schemas.microsoft.com/office/powerpoint/2010/main" val="3087565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6865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4413"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5475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663575"/>
            <a:ext cx="5902325" cy="33210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124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663575"/>
            <a:ext cx="5902325" cy="33210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0357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663575"/>
            <a:ext cx="5902325" cy="33210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8929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963" y="663575"/>
            <a:ext cx="5902325" cy="33210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4771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s://belfuse.com/power-solutions" TargetMode="External"/><Relationship Id="rId13" Type="http://schemas.openxmlformats.org/officeDocument/2006/relationships/image" Target="../media/image10.svg"/><Relationship Id="rId18" Type="http://schemas.openxmlformats.org/officeDocument/2006/relationships/image" Target="../media/image13.png"/><Relationship Id="rId3" Type="http://schemas.openxmlformats.org/officeDocument/2006/relationships/image" Target="../media/image3.png"/><Relationship Id="rId21" Type="http://schemas.openxmlformats.org/officeDocument/2006/relationships/image" Target="../media/image15.pn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hyperlink" Target="https://belfuse.com/stewart-connector" TargetMode="External"/><Relationship Id="rId2" Type="http://schemas.openxmlformats.org/officeDocument/2006/relationships/hyperlink" Target="https://belfuse.com/" TargetMode="External"/><Relationship Id="rId16" Type="http://schemas.openxmlformats.org/officeDocument/2006/relationships/image" Target="../media/image12.svg"/><Relationship Id="rId20" Type="http://schemas.openxmlformats.org/officeDocument/2006/relationships/hyperlink" Target="https://belfuse.com/trp"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s://belfuse.com/cinch" TargetMode="External"/><Relationship Id="rId24" Type="http://schemas.openxmlformats.org/officeDocument/2006/relationships/image" Target="../media/image18.png"/><Relationship Id="rId5" Type="http://schemas.openxmlformats.org/officeDocument/2006/relationships/hyperlink" Target="https://belfuse.com/magnetic-solutions" TargetMode="External"/><Relationship Id="rId15" Type="http://schemas.openxmlformats.org/officeDocument/2006/relationships/image" Target="../media/image11.png"/><Relationship Id="rId23" Type="http://schemas.openxmlformats.org/officeDocument/2006/relationships/image" Target="../media/image17.png"/><Relationship Id="rId10" Type="http://schemas.openxmlformats.org/officeDocument/2006/relationships/image" Target="../media/image8.svg"/><Relationship Id="rId19" Type="http://schemas.openxmlformats.org/officeDocument/2006/relationships/image" Target="../media/image14.svg"/><Relationship Id="rId4" Type="http://schemas.openxmlformats.org/officeDocument/2006/relationships/image" Target="../media/image4.svg"/><Relationship Id="rId9" Type="http://schemas.openxmlformats.org/officeDocument/2006/relationships/image" Target="../media/image7.png"/><Relationship Id="rId14" Type="http://schemas.openxmlformats.org/officeDocument/2006/relationships/hyperlink" Target="https://belfuse.com/signal" TargetMode="External"/><Relationship Id="rId22" Type="http://schemas.openxmlformats.org/officeDocument/2006/relationships/image" Target="../media/image16.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pic>
        <p:nvPicPr>
          <p:cNvPr id="7" name="Bel-white-Blue_CMYK.png" descr="Bel-white-Blue_CMYK.png">
            <a:extLst>
              <a:ext uri="{FF2B5EF4-FFF2-40B4-BE49-F238E27FC236}">
                <a16:creationId xmlns:a16="http://schemas.microsoft.com/office/drawing/2014/main" id="{4406C01C-44C4-464E-9BD1-1E942508DD08}"/>
              </a:ext>
            </a:extLst>
          </p:cNvPr>
          <p:cNvPicPr>
            <a:picLocks noChangeAspect="1"/>
          </p:cNvPicPr>
          <p:nvPr userDrawn="1"/>
        </p:nvPicPr>
        <p:blipFill>
          <a:blip r:embed="rId2">
            <a:alphaModFix amt="5000"/>
          </a:blip>
          <a:srcRect r="43137" b="44048"/>
          <a:stretch>
            <a:fillRect/>
          </a:stretch>
        </p:blipFill>
        <p:spPr>
          <a:xfrm>
            <a:off x="5811380" y="555138"/>
            <a:ext cx="6404264" cy="6328262"/>
          </a:xfrm>
          <a:prstGeom prst="rect">
            <a:avLst/>
          </a:prstGeom>
          <a:ln w="3175">
            <a:miter lim="400000"/>
          </a:ln>
        </p:spPr>
      </p:pic>
      <p:pic>
        <p:nvPicPr>
          <p:cNvPr id="8" name="Picture 7" descr="Logo&#10;&#10;Description automatically generated">
            <a:extLst>
              <a:ext uri="{FF2B5EF4-FFF2-40B4-BE49-F238E27FC236}">
                <a16:creationId xmlns:a16="http://schemas.microsoft.com/office/drawing/2014/main" id="{B1F1D31E-72A9-4A2A-9710-6E5597D577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0936" y="859536"/>
            <a:ext cx="4051582" cy="1691640"/>
          </a:xfrm>
          <a:prstGeom prst="rect">
            <a:avLst/>
          </a:prstGeom>
        </p:spPr>
      </p:pic>
    </p:spTree>
    <p:extLst>
      <p:ext uri="{BB962C8B-B14F-4D97-AF65-F5344CB8AC3E}">
        <p14:creationId xmlns:p14="http://schemas.microsoft.com/office/powerpoint/2010/main" val="3111518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debar Right (Conten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85F4B686-01BF-429D-A958-0B506F22AFF3}"/>
              </a:ext>
            </a:extLst>
          </p:cNvPr>
          <p:cNvSpPr/>
          <p:nvPr userDrawn="1"/>
        </p:nvSpPr>
        <p:spPr>
          <a:xfrm rot="5400000">
            <a:off x="7465366" y="1549475"/>
            <a:ext cx="5391114" cy="4062154"/>
          </a:xfrm>
          <a:prstGeom prst="rect">
            <a:avLst/>
          </a:prstGeom>
          <a:solidFill>
            <a:srgbClr val="CFCFCF">
              <a:alpha val="50196"/>
            </a:srgbClr>
          </a:solidFill>
          <a:ln w="3175">
            <a:miter lim="400000"/>
          </a:ln>
        </p:spPr>
        <p:txBody>
          <a:bodyPr lIns="25400" tIns="25400" rIns="25400" bIns="25400" anchor="ctr"/>
          <a:lstStyle/>
          <a:p>
            <a:pPr defTabSz="412750">
              <a:defRPr sz="1600">
                <a:solidFill>
                  <a:srgbClr val="003057"/>
                </a:solidFill>
                <a:latin typeface="Helvetica Neue Medium"/>
                <a:ea typeface="Helvetica Neue Medium"/>
                <a:cs typeface="Helvetica Neue Medium"/>
                <a:sym typeface="Helvetica Neue Medium"/>
              </a:defRPr>
            </a:pPr>
            <a:endParaRPr dirty="0"/>
          </a:p>
        </p:txBody>
      </p:sp>
      <p:sp>
        <p:nvSpPr>
          <p:cNvPr id="4" name="Slide Title">
            <a:extLst>
              <a:ext uri="{FF2B5EF4-FFF2-40B4-BE49-F238E27FC236}">
                <a16:creationId xmlns:a16="http://schemas.microsoft.com/office/drawing/2014/main" id="{12482935-E4EC-4D40-831C-EE88AE2C55AF}"/>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
        <p:nvSpPr>
          <p:cNvPr id="5" name="Text Placeholder 2">
            <a:extLst>
              <a:ext uri="{FF2B5EF4-FFF2-40B4-BE49-F238E27FC236}">
                <a16:creationId xmlns:a16="http://schemas.microsoft.com/office/drawing/2014/main" id="{60ED46F4-2559-49C5-A091-86589BB6BACB}"/>
              </a:ext>
            </a:extLst>
          </p:cNvPr>
          <p:cNvSpPr>
            <a:spLocks noGrp="1"/>
          </p:cNvSpPr>
          <p:nvPr>
            <p:ph type="body" idx="1" hasCustomPrompt="1"/>
          </p:nvPr>
        </p:nvSpPr>
        <p:spPr>
          <a:xfrm>
            <a:off x="609600" y="1109548"/>
            <a:ext cx="7153072" cy="639762"/>
          </a:xfrm>
          <a:prstGeom prst="rect">
            <a:avLst/>
          </a:prstGeom>
        </p:spPr>
        <p:txBody>
          <a:bodyPr lIns="0" tIns="0" rIns="0" bIns="0" anchor="ctr" anchorCtr="0">
            <a:noAutofit/>
          </a:bodyPr>
          <a:lstStyle>
            <a:lvl1pPr marL="0" indent="0">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Add Column Heading Here (Max. 2 Lines)</a:t>
            </a:r>
          </a:p>
        </p:txBody>
      </p:sp>
      <p:sp>
        <p:nvSpPr>
          <p:cNvPr id="6" name="Content Placeholder 3">
            <a:extLst>
              <a:ext uri="{FF2B5EF4-FFF2-40B4-BE49-F238E27FC236}">
                <a16:creationId xmlns:a16="http://schemas.microsoft.com/office/drawing/2014/main" id="{92EAC0E0-5119-4E9B-AA57-2E3F2DB758A8}"/>
              </a:ext>
            </a:extLst>
          </p:cNvPr>
          <p:cNvSpPr>
            <a:spLocks noGrp="1"/>
          </p:cNvSpPr>
          <p:nvPr>
            <p:ph sz="half" idx="23" hasCustomPrompt="1"/>
          </p:nvPr>
        </p:nvSpPr>
        <p:spPr>
          <a:xfrm>
            <a:off x="609600" y="1960679"/>
            <a:ext cx="7153072" cy="4016170"/>
          </a:xfrm>
          <a:prstGeom prst="rect">
            <a:avLst/>
          </a:prstGeom>
        </p:spPr>
        <p:txBody>
          <a:bodyPr lIns="0" tIns="0" rIns="0" bIns="0">
            <a:noAutofit/>
          </a:bodyPr>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658B1198-D285-416B-9754-E2AC547D7C1F}"/>
              </a:ext>
            </a:extLst>
          </p:cNvPr>
          <p:cNvSpPr>
            <a:spLocks noGrp="1"/>
          </p:cNvSpPr>
          <p:nvPr>
            <p:ph type="body" idx="24" hasCustomPrompt="1"/>
          </p:nvPr>
        </p:nvSpPr>
        <p:spPr>
          <a:xfrm>
            <a:off x="8472791" y="1109548"/>
            <a:ext cx="3374260" cy="639762"/>
          </a:xfrm>
          <a:prstGeom prst="rect">
            <a:avLst/>
          </a:prstGeom>
        </p:spPr>
        <p:txBody>
          <a:bodyPr lIns="0" tIns="0" rIns="0" bIns="0" anchor="ctr" anchorCtr="0">
            <a:noAutofit/>
          </a:bodyPr>
          <a:lstStyle>
            <a:lvl1pPr marL="0" indent="0">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Add Column Heading Here (Max. 2 Lines)</a:t>
            </a:r>
          </a:p>
        </p:txBody>
      </p:sp>
      <p:sp>
        <p:nvSpPr>
          <p:cNvPr id="8" name="Content Placeholder 3">
            <a:extLst>
              <a:ext uri="{FF2B5EF4-FFF2-40B4-BE49-F238E27FC236}">
                <a16:creationId xmlns:a16="http://schemas.microsoft.com/office/drawing/2014/main" id="{DDE39795-869C-4E7C-8426-E292127DEB79}"/>
              </a:ext>
            </a:extLst>
          </p:cNvPr>
          <p:cNvSpPr>
            <a:spLocks noGrp="1"/>
          </p:cNvSpPr>
          <p:nvPr>
            <p:ph sz="half" idx="25" hasCustomPrompt="1"/>
          </p:nvPr>
        </p:nvSpPr>
        <p:spPr>
          <a:xfrm>
            <a:off x="8472791" y="2039274"/>
            <a:ext cx="3374260" cy="3933733"/>
          </a:xfrm>
          <a:prstGeom prst="rect">
            <a:avLst/>
          </a:prstGeom>
        </p:spPr>
        <p:txBody>
          <a:bodyPr lIns="0" tIns="0" rIns="0" bIns="0">
            <a:noAutofit/>
          </a:bodyPr>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5148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debar Right (Images)">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698210CC-3657-4A40-84BA-33B27FBF90E1}"/>
              </a:ext>
            </a:extLst>
          </p:cNvPr>
          <p:cNvSpPr/>
          <p:nvPr userDrawn="1"/>
        </p:nvSpPr>
        <p:spPr>
          <a:xfrm rot="5400000">
            <a:off x="7465366" y="1549475"/>
            <a:ext cx="5391114" cy="4062154"/>
          </a:xfrm>
          <a:prstGeom prst="rect">
            <a:avLst/>
          </a:prstGeom>
          <a:solidFill>
            <a:srgbClr val="CFCFCF">
              <a:alpha val="50196"/>
            </a:srgbClr>
          </a:solidFill>
          <a:ln w="3175">
            <a:miter lim="400000"/>
          </a:ln>
        </p:spPr>
        <p:txBody>
          <a:bodyPr lIns="25400" tIns="25400" rIns="25400" bIns="25400" anchor="ctr"/>
          <a:lstStyle/>
          <a:p>
            <a:pPr defTabSz="412750">
              <a:defRPr sz="1600">
                <a:solidFill>
                  <a:srgbClr val="003057"/>
                </a:solidFill>
                <a:latin typeface="Helvetica Neue Medium"/>
                <a:ea typeface="Helvetica Neue Medium"/>
                <a:cs typeface="Helvetica Neue Medium"/>
                <a:sym typeface="Helvetica Neue Medium"/>
              </a:defRPr>
            </a:pPr>
            <a:endParaRPr dirty="0"/>
          </a:p>
        </p:txBody>
      </p:sp>
      <p:sp>
        <p:nvSpPr>
          <p:cNvPr id="7" name="Text Placeholder 2">
            <a:extLst>
              <a:ext uri="{FF2B5EF4-FFF2-40B4-BE49-F238E27FC236}">
                <a16:creationId xmlns:a16="http://schemas.microsoft.com/office/drawing/2014/main" id="{434E4800-65D3-4A49-9D55-A42FC3F63E20}"/>
              </a:ext>
            </a:extLst>
          </p:cNvPr>
          <p:cNvSpPr>
            <a:spLocks noGrp="1"/>
          </p:cNvSpPr>
          <p:nvPr>
            <p:ph type="body" idx="1" hasCustomPrompt="1"/>
          </p:nvPr>
        </p:nvSpPr>
        <p:spPr>
          <a:xfrm>
            <a:off x="609600" y="1109548"/>
            <a:ext cx="7153072" cy="639762"/>
          </a:xfrm>
          <a:prstGeom prst="rect">
            <a:avLst/>
          </a:prstGeom>
        </p:spPr>
        <p:txBody>
          <a:bodyPr lIns="0" tIns="0" rIns="0" bIns="0" anchor="ctr" anchorCtr="0">
            <a:noAutofit/>
          </a:bodyPr>
          <a:lstStyle>
            <a:lvl1pPr marL="0" indent="0">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Add Column Heading Here (Max. 2 Lines)</a:t>
            </a:r>
          </a:p>
        </p:txBody>
      </p:sp>
      <p:sp>
        <p:nvSpPr>
          <p:cNvPr id="8" name="Content Placeholder 3">
            <a:extLst>
              <a:ext uri="{FF2B5EF4-FFF2-40B4-BE49-F238E27FC236}">
                <a16:creationId xmlns:a16="http://schemas.microsoft.com/office/drawing/2014/main" id="{2FF7CEA2-2B0A-4EB0-A726-A21E388D9D79}"/>
              </a:ext>
            </a:extLst>
          </p:cNvPr>
          <p:cNvSpPr>
            <a:spLocks noGrp="1"/>
          </p:cNvSpPr>
          <p:nvPr>
            <p:ph sz="half" idx="23" hasCustomPrompt="1"/>
          </p:nvPr>
        </p:nvSpPr>
        <p:spPr>
          <a:xfrm>
            <a:off x="609600" y="1960679"/>
            <a:ext cx="7153072" cy="4016170"/>
          </a:xfrm>
          <a:prstGeom prst="rect">
            <a:avLst/>
          </a:prstGeom>
        </p:spPr>
        <p:txBody>
          <a:bodyPr lIns="0" tIns="0" rIns="0" bIns="0">
            <a:noAutofit/>
          </a:bodyPr>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B8CBE740-CD60-4DD6-8F19-EC1C844C455B}"/>
              </a:ext>
            </a:extLst>
          </p:cNvPr>
          <p:cNvSpPr>
            <a:spLocks noGrp="1"/>
          </p:cNvSpPr>
          <p:nvPr>
            <p:ph sz="half" idx="25"/>
          </p:nvPr>
        </p:nvSpPr>
        <p:spPr>
          <a:xfrm>
            <a:off x="8472791" y="1109548"/>
            <a:ext cx="3374260" cy="2319452"/>
          </a:xfrm>
          <a:prstGeom prst="rect">
            <a:avLst/>
          </a:prstGeom>
        </p:spPr>
        <p:txBody>
          <a:bodyPr lIns="0" tIns="0" rIns="0" bIns="0">
            <a:noAutofit/>
          </a:bodyPr>
          <a:lstStyle>
            <a:lvl1pPr>
              <a:buClr>
                <a:schemeClr val="accent1"/>
              </a:buClr>
              <a:defRPr sz="1400">
                <a:solidFill>
                  <a:schemeClr val="tx1"/>
                </a:solidFill>
                <a:latin typeface="+mn-lt"/>
              </a:defRPr>
            </a:lvl1pPr>
            <a:lvl2pPr>
              <a:buClr>
                <a:srgbClr val="0085CA"/>
              </a:buClr>
              <a:defRPr sz="1200">
                <a:solidFill>
                  <a:schemeClr val="tx2"/>
                </a:solidFill>
                <a:latin typeface="+mn-lt"/>
              </a:defRPr>
            </a:lvl2pPr>
            <a:lvl3pPr>
              <a:buClr>
                <a:srgbClr val="0085CA"/>
              </a:buClr>
              <a:defRPr sz="1050">
                <a:solidFill>
                  <a:schemeClr val="tx2"/>
                </a:solidFill>
                <a:latin typeface="+mn-lt"/>
              </a:defRPr>
            </a:lvl3pPr>
            <a:lvl4pPr>
              <a:buClr>
                <a:srgbClr val="0085CA"/>
              </a:buClr>
              <a:defRPr sz="1000">
                <a:solidFill>
                  <a:schemeClr val="tx2"/>
                </a:solidFill>
                <a:latin typeface="+mn-lt"/>
              </a:defRPr>
            </a:lvl4pPr>
            <a:lvl5pPr>
              <a:buClr>
                <a:srgbClr val="0085CA"/>
              </a:buClr>
              <a:defRPr sz="900">
                <a:solidFill>
                  <a:schemeClr val="tx2"/>
                </a:solidFill>
                <a:latin typeface="+mn-lt"/>
              </a:defRPr>
            </a:lvl5pPr>
            <a:lvl6pPr>
              <a:defRPr sz="1600"/>
            </a:lvl6pPr>
            <a:lvl7pPr>
              <a:defRPr sz="1600"/>
            </a:lvl7pPr>
            <a:lvl8pPr>
              <a:defRPr sz="1600"/>
            </a:lvl8pPr>
            <a:lvl9pPr>
              <a:defRPr sz="1600"/>
            </a:lvl9pPr>
          </a:lstStyle>
          <a:p>
            <a:pPr lvl="0"/>
            <a:endParaRPr lang="en-US" dirty="0"/>
          </a:p>
        </p:txBody>
      </p:sp>
      <p:sp>
        <p:nvSpPr>
          <p:cNvPr id="10" name="Content Placeholder 3">
            <a:extLst>
              <a:ext uri="{FF2B5EF4-FFF2-40B4-BE49-F238E27FC236}">
                <a16:creationId xmlns:a16="http://schemas.microsoft.com/office/drawing/2014/main" id="{E9F6CD8A-41C2-4E98-83EF-A5508AA45E14}"/>
              </a:ext>
            </a:extLst>
          </p:cNvPr>
          <p:cNvSpPr>
            <a:spLocks noGrp="1"/>
          </p:cNvSpPr>
          <p:nvPr>
            <p:ph sz="half" idx="26"/>
          </p:nvPr>
        </p:nvSpPr>
        <p:spPr>
          <a:xfrm>
            <a:off x="8472791" y="3653558"/>
            <a:ext cx="3374260" cy="2319452"/>
          </a:xfrm>
          <a:prstGeom prst="rect">
            <a:avLst/>
          </a:prstGeom>
        </p:spPr>
        <p:txBody>
          <a:bodyPr lIns="0" tIns="0" rIns="0" bIns="0">
            <a:noAutofit/>
          </a:bodyPr>
          <a:lstStyle>
            <a:lvl1pPr>
              <a:buClr>
                <a:schemeClr val="accent1"/>
              </a:buClr>
              <a:defRPr sz="1400">
                <a:solidFill>
                  <a:schemeClr val="tx1"/>
                </a:solidFill>
                <a:latin typeface="+mn-lt"/>
              </a:defRPr>
            </a:lvl1pPr>
            <a:lvl2pPr>
              <a:buClr>
                <a:srgbClr val="0085CA"/>
              </a:buClr>
              <a:defRPr sz="1200">
                <a:solidFill>
                  <a:schemeClr val="tx2"/>
                </a:solidFill>
                <a:latin typeface="+mn-lt"/>
              </a:defRPr>
            </a:lvl2pPr>
            <a:lvl3pPr>
              <a:buClr>
                <a:srgbClr val="0085CA"/>
              </a:buClr>
              <a:defRPr sz="1050">
                <a:solidFill>
                  <a:schemeClr val="tx2"/>
                </a:solidFill>
                <a:latin typeface="+mn-lt"/>
              </a:defRPr>
            </a:lvl3pPr>
            <a:lvl4pPr>
              <a:buClr>
                <a:srgbClr val="0085CA"/>
              </a:buClr>
              <a:defRPr sz="1000">
                <a:solidFill>
                  <a:schemeClr val="tx2"/>
                </a:solidFill>
                <a:latin typeface="+mn-lt"/>
              </a:defRPr>
            </a:lvl4pPr>
            <a:lvl5pPr>
              <a:buClr>
                <a:srgbClr val="0085CA"/>
              </a:buClr>
              <a:defRPr sz="900">
                <a:solidFill>
                  <a:schemeClr val="tx2"/>
                </a:solidFill>
                <a:latin typeface="+mn-lt"/>
              </a:defRPr>
            </a:lvl5pPr>
            <a:lvl6pPr>
              <a:defRPr sz="1600"/>
            </a:lvl6pPr>
            <a:lvl7pPr>
              <a:defRPr sz="1600"/>
            </a:lvl7pPr>
            <a:lvl8pPr>
              <a:defRPr sz="1600"/>
            </a:lvl8pPr>
            <a:lvl9pPr>
              <a:defRPr sz="1600"/>
            </a:lvl9pPr>
          </a:lstStyle>
          <a:p>
            <a:pPr lvl="0"/>
            <a:endParaRPr lang="en-US" dirty="0"/>
          </a:p>
        </p:txBody>
      </p:sp>
      <p:sp>
        <p:nvSpPr>
          <p:cNvPr id="12" name="Slide Title">
            <a:extLst>
              <a:ext uri="{FF2B5EF4-FFF2-40B4-BE49-F238E27FC236}">
                <a16:creationId xmlns:a16="http://schemas.microsoft.com/office/drawing/2014/main" id="{7EE4BD37-75A6-4DFE-A7CA-30140BB4C946}"/>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699853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debar Left (Conten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617D62AB-BBB9-4D08-BA40-4E26A2AD7426}"/>
              </a:ext>
            </a:extLst>
          </p:cNvPr>
          <p:cNvSpPr/>
          <p:nvPr userDrawn="1"/>
        </p:nvSpPr>
        <p:spPr>
          <a:xfrm rot="5400000">
            <a:off x="-679556" y="1560705"/>
            <a:ext cx="5423390" cy="4064279"/>
          </a:xfrm>
          <a:prstGeom prst="rect">
            <a:avLst/>
          </a:prstGeom>
          <a:solidFill>
            <a:srgbClr val="CFCFCF">
              <a:alpha val="50196"/>
            </a:srgbClr>
          </a:solidFill>
          <a:ln w="3175">
            <a:miter lim="400000"/>
          </a:ln>
        </p:spPr>
        <p:txBody>
          <a:bodyPr lIns="25400" tIns="25400" rIns="25400" bIns="25400" anchor="ctr"/>
          <a:lstStyle/>
          <a:p>
            <a:pPr defTabSz="412750">
              <a:defRPr sz="1600">
                <a:solidFill>
                  <a:srgbClr val="003057"/>
                </a:solidFill>
                <a:latin typeface="Helvetica Neue Medium"/>
                <a:ea typeface="Helvetica Neue Medium"/>
                <a:cs typeface="Helvetica Neue Medium"/>
                <a:sym typeface="Helvetica Neue Medium"/>
              </a:defRPr>
            </a:pPr>
            <a:endParaRPr dirty="0"/>
          </a:p>
        </p:txBody>
      </p:sp>
      <p:sp>
        <p:nvSpPr>
          <p:cNvPr id="4" name="Slide Title">
            <a:extLst>
              <a:ext uri="{FF2B5EF4-FFF2-40B4-BE49-F238E27FC236}">
                <a16:creationId xmlns:a16="http://schemas.microsoft.com/office/drawing/2014/main" id="{2E569DD6-4FD8-4E26-9196-1BFA700FE664}"/>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
        <p:nvSpPr>
          <p:cNvPr id="5" name="Text Placeholder 2">
            <a:extLst>
              <a:ext uri="{FF2B5EF4-FFF2-40B4-BE49-F238E27FC236}">
                <a16:creationId xmlns:a16="http://schemas.microsoft.com/office/drawing/2014/main" id="{30D6ADBA-7CFD-45A1-9E98-C7FCCF33D523}"/>
              </a:ext>
            </a:extLst>
          </p:cNvPr>
          <p:cNvSpPr>
            <a:spLocks noGrp="1"/>
          </p:cNvSpPr>
          <p:nvPr>
            <p:ph type="body" idx="1" hasCustomPrompt="1"/>
          </p:nvPr>
        </p:nvSpPr>
        <p:spPr>
          <a:xfrm>
            <a:off x="4407224" y="1109548"/>
            <a:ext cx="7153072" cy="639762"/>
          </a:xfrm>
          <a:prstGeom prst="rect">
            <a:avLst/>
          </a:prstGeom>
        </p:spPr>
        <p:txBody>
          <a:bodyPr lIns="0" tIns="0" rIns="0" bIns="0" anchor="ctr" anchorCtr="0">
            <a:noAutofit/>
          </a:bodyPr>
          <a:lstStyle>
            <a:lvl1pPr marL="0" indent="0">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Add Column Heading Here (Max. 2 Lines)</a:t>
            </a:r>
          </a:p>
        </p:txBody>
      </p:sp>
      <p:sp>
        <p:nvSpPr>
          <p:cNvPr id="6" name="Content Placeholder 3">
            <a:extLst>
              <a:ext uri="{FF2B5EF4-FFF2-40B4-BE49-F238E27FC236}">
                <a16:creationId xmlns:a16="http://schemas.microsoft.com/office/drawing/2014/main" id="{F4C0A63D-C800-4D6A-80A1-2367FB9655FC}"/>
              </a:ext>
            </a:extLst>
          </p:cNvPr>
          <p:cNvSpPr>
            <a:spLocks noGrp="1"/>
          </p:cNvSpPr>
          <p:nvPr>
            <p:ph sz="half" idx="23" hasCustomPrompt="1"/>
          </p:nvPr>
        </p:nvSpPr>
        <p:spPr>
          <a:xfrm>
            <a:off x="4407224" y="1960679"/>
            <a:ext cx="7153072" cy="4016170"/>
          </a:xfrm>
          <a:prstGeom prst="rect">
            <a:avLst/>
          </a:prstGeom>
        </p:spPr>
        <p:txBody>
          <a:bodyPr lIns="0" tIns="0" rIns="0" bIns="0">
            <a:noAutofit/>
          </a:bodyPr>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3821F1FF-8F5A-4F72-97CB-BFCCB051DED5}"/>
              </a:ext>
            </a:extLst>
          </p:cNvPr>
          <p:cNvSpPr>
            <a:spLocks noGrp="1"/>
          </p:cNvSpPr>
          <p:nvPr>
            <p:ph type="body" idx="24" hasCustomPrompt="1"/>
          </p:nvPr>
        </p:nvSpPr>
        <p:spPr>
          <a:xfrm>
            <a:off x="323489" y="1109549"/>
            <a:ext cx="3374260" cy="639762"/>
          </a:xfrm>
          <a:prstGeom prst="rect">
            <a:avLst/>
          </a:prstGeom>
        </p:spPr>
        <p:txBody>
          <a:bodyPr lIns="0" tIns="0" rIns="0" bIns="0" anchor="ctr" anchorCtr="0">
            <a:noAutofit/>
          </a:bodyPr>
          <a:lstStyle>
            <a:lvl1pPr marL="0" indent="0">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Add Column Heading Here (Max. 2 Lines)</a:t>
            </a:r>
          </a:p>
        </p:txBody>
      </p:sp>
      <p:sp>
        <p:nvSpPr>
          <p:cNvPr id="8" name="Content Placeholder 3">
            <a:extLst>
              <a:ext uri="{FF2B5EF4-FFF2-40B4-BE49-F238E27FC236}">
                <a16:creationId xmlns:a16="http://schemas.microsoft.com/office/drawing/2014/main" id="{0658A5EB-1944-48BA-927A-CF4F37B851F2}"/>
              </a:ext>
            </a:extLst>
          </p:cNvPr>
          <p:cNvSpPr>
            <a:spLocks noGrp="1"/>
          </p:cNvSpPr>
          <p:nvPr>
            <p:ph sz="half" idx="25" hasCustomPrompt="1"/>
          </p:nvPr>
        </p:nvSpPr>
        <p:spPr>
          <a:xfrm>
            <a:off x="323489" y="2039275"/>
            <a:ext cx="3374260" cy="3937573"/>
          </a:xfrm>
          <a:prstGeom prst="rect">
            <a:avLst/>
          </a:prstGeom>
        </p:spPr>
        <p:txBody>
          <a:bodyPr lIns="0" tIns="0" rIns="0" bIns="0">
            <a:noAutofit/>
          </a:bodyPr>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3724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debar Left (Images)">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FCAD31C2-0990-454A-AC0B-E4F35132256F}"/>
              </a:ext>
            </a:extLst>
          </p:cNvPr>
          <p:cNvSpPr/>
          <p:nvPr userDrawn="1"/>
        </p:nvSpPr>
        <p:spPr>
          <a:xfrm rot="5400000">
            <a:off x="-679556" y="1560705"/>
            <a:ext cx="5423390" cy="4064279"/>
          </a:xfrm>
          <a:prstGeom prst="rect">
            <a:avLst/>
          </a:prstGeom>
          <a:solidFill>
            <a:srgbClr val="CFCFCF">
              <a:alpha val="50196"/>
            </a:srgbClr>
          </a:solidFill>
          <a:ln w="3175">
            <a:miter lim="400000"/>
          </a:ln>
        </p:spPr>
        <p:txBody>
          <a:bodyPr lIns="25400" tIns="25400" rIns="25400" bIns="25400" anchor="ctr"/>
          <a:lstStyle/>
          <a:p>
            <a:pPr defTabSz="412750">
              <a:defRPr sz="1600">
                <a:solidFill>
                  <a:srgbClr val="003057"/>
                </a:solidFill>
                <a:latin typeface="Helvetica Neue Medium"/>
                <a:ea typeface="Helvetica Neue Medium"/>
                <a:cs typeface="Helvetica Neue Medium"/>
                <a:sym typeface="Helvetica Neue Medium"/>
              </a:defRPr>
            </a:pPr>
            <a:endParaRPr dirty="0"/>
          </a:p>
        </p:txBody>
      </p:sp>
      <p:sp>
        <p:nvSpPr>
          <p:cNvPr id="4" name="Slide Title">
            <a:extLst>
              <a:ext uri="{FF2B5EF4-FFF2-40B4-BE49-F238E27FC236}">
                <a16:creationId xmlns:a16="http://schemas.microsoft.com/office/drawing/2014/main" id="{1DC1175D-43E6-4278-A9AF-6C290FBED3D1}"/>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
        <p:nvSpPr>
          <p:cNvPr id="5" name="Text Placeholder 2">
            <a:extLst>
              <a:ext uri="{FF2B5EF4-FFF2-40B4-BE49-F238E27FC236}">
                <a16:creationId xmlns:a16="http://schemas.microsoft.com/office/drawing/2014/main" id="{0DA4404C-D930-4754-81AF-A4B7EEAA0DFB}"/>
              </a:ext>
            </a:extLst>
          </p:cNvPr>
          <p:cNvSpPr>
            <a:spLocks noGrp="1"/>
          </p:cNvSpPr>
          <p:nvPr>
            <p:ph type="body" idx="1" hasCustomPrompt="1"/>
          </p:nvPr>
        </p:nvSpPr>
        <p:spPr>
          <a:xfrm>
            <a:off x="4407224" y="1109548"/>
            <a:ext cx="7153072" cy="639762"/>
          </a:xfrm>
          <a:prstGeom prst="rect">
            <a:avLst/>
          </a:prstGeom>
        </p:spPr>
        <p:txBody>
          <a:bodyPr lIns="0" tIns="0" rIns="0" bIns="0" anchor="ctr" anchorCtr="0">
            <a:noAutofit/>
          </a:bodyPr>
          <a:lstStyle>
            <a:lvl1pPr marL="0" indent="0">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Add Column Heading Here (Max. 2 Lines)</a:t>
            </a:r>
          </a:p>
        </p:txBody>
      </p:sp>
      <p:sp>
        <p:nvSpPr>
          <p:cNvPr id="6" name="Content Placeholder 3">
            <a:extLst>
              <a:ext uri="{FF2B5EF4-FFF2-40B4-BE49-F238E27FC236}">
                <a16:creationId xmlns:a16="http://schemas.microsoft.com/office/drawing/2014/main" id="{8E9D80AB-0AAB-429B-AEE1-442F1DB82AD6}"/>
              </a:ext>
            </a:extLst>
          </p:cNvPr>
          <p:cNvSpPr>
            <a:spLocks noGrp="1"/>
          </p:cNvSpPr>
          <p:nvPr>
            <p:ph sz="half" idx="23" hasCustomPrompt="1"/>
          </p:nvPr>
        </p:nvSpPr>
        <p:spPr>
          <a:xfrm>
            <a:off x="4407224" y="1960679"/>
            <a:ext cx="7153072" cy="4016170"/>
          </a:xfrm>
          <a:prstGeom prst="rect">
            <a:avLst/>
          </a:prstGeom>
        </p:spPr>
        <p:txBody>
          <a:bodyPr lIns="0" tIns="0" rIns="0" bIns="0">
            <a:noAutofit/>
          </a:bodyPr>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6141BB96-A8CB-4CF5-861A-8B9C599A67FD}"/>
              </a:ext>
            </a:extLst>
          </p:cNvPr>
          <p:cNvSpPr>
            <a:spLocks noGrp="1"/>
          </p:cNvSpPr>
          <p:nvPr>
            <p:ph sz="half" idx="25"/>
          </p:nvPr>
        </p:nvSpPr>
        <p:spPr>
          <a:xfrm>
            <a:off x="336637" y="1109548"/>
            <a:ext cx="3374260" cy="2319452"/>
          </a:xfrm>
          <a:prstGeom prst="rect">
            <a:avLst/>
          </a:prstGeom>
        </p:spPr>
        <p:txBody>
          <a:bodyPr lIns="0" tIns="0" rIns="0" bIns="0">
            <a:noAutofit/>
          </a:bodyPr>
          <a:lstStyle>
            <a:lvl1pPr>
              <a:buClr>
                <a:schemeClr val="accent1"/>
              </a:buClr>
              <a:defRPr sz="1400">
                <a:solidFill>
                  <a:schemeClr val="tx1"/>
                </a:solidFill>
                <a:latin typeface="+mn-lt"/>
              </a:defRPr>
            </a:lvl1pPr>
            <a:lvl2pPr>
              <a:buClr>
                <a:srgbClr val="0085CA"/>
              </a:buClr>
              <a:defRPr sz="1200">
                <a:solidFill>
                  <a:schemeClr val="tx2"/>
                </a:solidFill>
                <a:latin typeface="+mn-lt"/>
              </a:defRPr>
            </a:lvl2pPr>
            <a:lvl3pPr>
              <a:buClr>
                <a:srgbClr val="0085CA"/>
              </a:buClr>
              <a:defRPr sz="1050">
                <a:solidFill>
                  <a:schemeClr val="tx2"/>
                </a:solidFill>
                <a:latin typeface="+mn-lt"/>
              </a:defRPr>
            </a:lvl3pPr>
            <a:lvl4pPr>
              <a:buClr>
                <a:srgbClr val="0085CA"/>
              </a:buClr>
              <a:defRPr sz="1000">
                <a:solidFill>
                  <a:schemeClr val="tx2"/>
                </a:solidFill>
                <a:latin typeface="+mn-lt"/>
              </a:defRPr>
            </a:lvl4pPr>
            <a:lvl5pPr>
              <a:buClr>
                <a:srgbClr val="0085CA"/>
              </a:buClr>
              <a:defRPr sz="900">
                <a:solidFill>
                  <a:schemeClr val="tx2"/>
                </a:solidFill>
                <a:latin typeface="+mn-lt"/>
              </a:defRPr>
            </a:lvl5pPr>
            <a:lvl6pPr>
              <a:defRPr sz="1600"/>
            </a:lvl6pPr>
            <a:lvl7pPr>
              <a:defRPr sz="1600"/>
            </a:lvl7pPr>
            <a:lvl8pPr>
              <a:defRPr sz="1600"/>
            </a:lvl8pPr>
            <a:lvl9pPr>
              <a:defRPr sz="1600"/>
            </a:lvl9pPr>
          </a:lstStyle>
          <a:p>
            <a:pPr lvl="0"/>
            <a:endParaRPr lang="en-US" dirty="0"/>
          </a:p>
        </p:txBody>
      </p:sp>
      <p:sp>
        <p:nvSpPr>
          <p:cNvPr id="8" name="Content Placeholder 3">
            <a:extLst>
              <a:ext uri="{FF2B5EF4-FFF2-40B4-BE49-F238E27FC236}">
                <a16:creationId xmlns:a16="http://schemas.microsoft.com/office/drawing/2014/main" id="{D981D030-CC3E-4B06-8D6A-36AD1B688BAE}"/>
              </a:ext>
            </a:extLst>
          </p:cNvPr>
          <p:cNvSpPr>
            <a:spLocks noGrp="1"/>
          </p:cNvSpPr>
          <p:nvPr>
            <p:ph sz="half" idx="26"/>
          </p:nvPr>
        </p:nvSpPr>
        <p:spPr>
          <a:xfrm>
            <a:off x="323489" y="3653558"/>
            <a:ext cx="3374260" cy="2319452"/>
          </a:xfrm>
          <a:prstGeom prst="rect">
            <a:avLst/>
          </a:prstGeom>
        </p:spPr>
        <p:txBody>
          <a:bodyPr lIns="0" tIns="0" rIns="0" bIns="0">
            <a:noAutofit/>
          </a:bodyPr>
          <a:lstStyle>
            <a:lvl1pPr>
              <a:buClr>
                <a:schemeClr val="accent1"/>
              </a:buClr>
              <a:defRPr sz="1400">
                <a:solidFill>
                  <a:schemeClr val="tx1"/>
                </a:solidFill>
                <a:latin typeface="+mn-lt"/>
              </a:defRPr>
            </a:lvl1pPr>
            <a:lvl2pPr>
              <a:buClr>
                <a:srgbClr val="0085CA"/>
              </a:buClr>
              <a:defRPr sz="1200">
                <a:solidFill>
                  <a:schemeClr val="tx2"/>
                </a:solidFill>
                <a:latin typeface="+mn-lt"/>
              </a:defRPr>
            </a:lvl2pPr>
            <a:lvl3pPr>
              <a:buClr>
                <a:srgbClr val="0085CA"/>
              </a:buClr>
              <a:defRPr sz="1050">
                <a:solidFill>
                  <a:schemeClr val="tx2"/>
                </a:solidFill>
                <a:latin typeface="+mn-lt"/>
              </a:defRPr>
            </a:lvl3pPr>
            <a:lvl4pPr>
              <a:buClr>
                <a:srgbClr val="0085CA"/>
              </a:buClr>
              <a:defRPr sz="1000">
                <a:solidFill>
                  <a:schemeClr val="tx2"/>
                </a:solidFill>
                <a:latin typeface="+mn-lt"/>
              </a:defRPr>
            </a:lvl4pPr>
            <a:lvl5pPr>
              <a:buClr>
                <a:srgbClr val="0085CA"/>
              </a:buClr>
              <a:defRPr sz="900">
                <a:solidFill>
                  <a:schemeClr val="tx2"/>
                </a:solidFill>
                <a:latin typeface="+mn-lt"/>
              </a:defRPr>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1341728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duct Roadmap">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D7FABB-D893-4563-8BC9-92C19BABA1CA}"/>
              </a:ext>
            </a:extLst>
          </p:cNvPr>
          <p:cNvSpPr/>
          <p:nvPr userDrawn="1"/>
        </p:nvSpPr>
        <p:spPr>
          <a:xfrm>
            <a:off x="420930" y="1295476"/>
            <a:ext cx="2745050" cy="4681371"/>
          </a:xfrm>
          <a:prstGeom prst="rect">
            <a:avLst/>
          </a:prstGeom>
          <a:solidFill>
            <a:srgbClr val="FFFFFF"/>
          </a:solidFill>
          <a:ln w="3175" cap="flat">
            <a:solidFill>
              <a:schemeClr val="bg1">
                <a:lumMod val="9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1" name="Rectangle 20">
            <a:extLst>
              <a:ext uri="{FF2B5EF4-FFF2-40B4-BE49-F238E27FC236}">
                <a16:creationId xmlns:a16="http://schemas.microsoft.com/office/drawing/2014/main" id="{6F676626-137C-4AF5-BDF8-06D158D56986}"/>
              </a:ext>
            </a:extLst>
          </p:cNvPr>
          <p:cNvSpPr/>
          <p:nvPr userDrawn="1"/>
        </p:nvSpPr>
        <p:spPr>
          <a:xfrm>
            <a:off x="3165980" y="1295476"/>
            <a:ext cx="2745050" cy="4681371"/>
          </a:xfrm>
          <a:prstGeom prst="rect">
            <a:avLst/>
          </a:prstGeom>
          <a:solidFill>
            <a:srgbClr val="FFFFFF"/>
          </a:solidFill>
          <a:ln w="3175" cap="flat">
            <a:solidFill>
              <a:schemeClr val="bg1">
                <a:lumMod val="9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2CC456E6-5214-490B-83FE-496C7DA61EC2}"/>
              </a:ext>
            </a:extLst>
          </p:cNvPr>
          <p:cNvSpPr/>
          <p:nvPr userDrawn="1"/>
        </p:nvSpPr>
        <p:spPr>
          <a:xfrm>
            <a:off x="5912797" y="1295476"/>
            <a:ext cx="2745050" cy="4681371"/>
          </a:xfrm>
          <a:prstGeom prst="rect">
            <a:avLst/>
          </a:prstGeom>
          <a:solidFill>
            <a:srgbClr val="FFFFFF"/>
          </a:solidFill>
          <a:ln w="3175" cap="flat">
            <a:solidFill>
              <a:schemeClr val="bg1">
                <a:lumMod val="9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2A2D5B64-8877-41A6-9706-03E4E5A669A1}"/>
              </a:ext>
            </a:extLst>
          </p:cNvPr>
          <p:cNvSpPr/>
          <p:nvPr userDrawn="1"/>
        </p:nvSpPr>
        <p:spPr>
          <a:xfrm>
            <a:off x="8659614" y="1295476"/>
            <a:ext cx="2745050" cy="4681371"/>
          </a:xfrm>
          <a:prstGeom prst="rect">
            <a:avLst/>
          </a:prstGeom>
          <a:solidFill>
            <a:srgbClr val="FFFFFF"/>
          </a:solidFill>
          <a:ln w="3175" cap="flat">
            <a:solidFill>
              <a:schemeClr val="bg1">
                <a:lumMod val="9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4" name="Slide Title">
            <a:extLst>
              <a:ext uri="{FF2B5EF4-FFF2-40B4-BE49-F238E27FC236}">
                <a16:creationId xmlns:a16="http://schemas.microsoft.com/office/drawing/2014/main" id="{17EE5CDB-4738-4BE5-891F-9EF382F46F95}"/>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
        <p:nvSpPr>
          <p:cNvPr id="25" name="Content Placeholder 4">
            <a:extLst>
              <a:ext uri="{FF2B5EF4-FFF2-40B4-BE49-F238E27FC236}">
                <a16:creationId xmlns:a16="http://schemas.microsoft.com/office/drawing/2014/main" id="{7823710E-9F59-4384-ADB3-4020B7367A83}"/>
              </a:ext>
            </a:extLst>
          </p:cNvPr>
          <p:cNvSpPr>
            <a:spLocks noGrp="1"/>
          </p:cNvSpPr>
          <p:nvPr>
            <p:ph sz="quarter" idx="10" hasCustomPrompt="1"/>
          </p:nvPr>
        </p:nvSpPr>
        <p:spPr>
          <a:xfrm>
            <a:off x="609600" y="1654386"/>
            <a:ext cx="2364509" cy="4055533"/>
          </a:xfrm>
          <a:prstGeom prst="rect">
            <a:avLst/>
          </a:prstGeom>
        </p:spPr>
        <p:txBody>
          <a:bodyPr>
            <a:normAutofit/>
          </a:bodyPr>
          <a:lstStyle>
            <a:lvl1pPr marL="0" indent="0">
              <a:buClr>
                <a:srgbClr val="0070C0"/>
              </a:buClr>
              <a:buNone/>
              <a:defRPr sz="1200">
                <a:latin typeface="+mn-lt"/>
              </a:defRPr>
            </a:lvl1pPr>
            <a:lvl2pPr marL="609600" indent="0">
              <a:buClr>
                <a:srgbClr val="0070C0"/>
              </a:buClr>
              <a:buFontTx/>
              <a:buNone/>
              <a:defRPr sz="2000">
                <a:latin typeface="+mn-lt"/>
              </a:defRPr>
            </a:lvl2pPr>
            <a:lvl3pPr marL="1524000" indent="-304800">
              <a:buClr>
                <a:srgbClr val="0070C0"/>
              </a:buClr>
              <a:buFontTx/>
              <a:buChar char="▪"/>
              <a:defRPr sz="1800">
                <a:latin typeface="+mn-lt"/>
              </a:defRPr>
            </a:lvl3pPr>
            <a:lvl4pPr marL="2133600" indent="-304800">
              <a:buClr>
                <a:srgbClr val="0070C0"/>
              </a:buClr>
              <a:buFont typeface="Courier New" panose="02070309020205020404" pitchFamily="49" charset="0"/>
              <a:buChar char="o"/>
              <a:defRPr sz="1600">
                <a:latin typeface="+mn-lt"/>
              </a:defRPr>
            </a:lvl4pPr>
            <a:lvl5pPr marL="2743200" indent="-304800">
              <a:buClr>
                <a:srgbClr val="0070C0"/>
              </a:buClr>
              <a:buFont typeface="Wingdings" panose="05000000000000000000" pitchFamily="2" charset="2"/>
              <a:buChar char="q"/>
              <a:defRPr sz="1400">
                <a:latin typeface="+mn-lt"/>
              </a:defRPr>
            </a:lvl5pPr>
          </a:lstStyle>
          <a:p>
            <a:pPr lvl="0"/>
            <a:r>
              <a:rPr lang="en-US" dirty="0"/>
              <a:t>On-Time Launches</a:t>
            </a:r>
          </a:p>
        </p:txBody>
      </p:sp>
      <p:sp>
        <p:nvSpPr>
          <p:cNvPr id="26" name="Content Placeholder 4">
            <a:extLst>
              <a:ext uri="{FF2B5EF4-FFF2-40B4-BE49-F238E27FC236}">
                <a16:creationId xmlns:a16="http://schemas.microsoft.com/office/drawing/2014/main" id="{B00413BB-2E76-43A4-92AE-8B85D4C2C693}"/>
              </a:ext>
            </a:extLst>
          </p:cNvPr>
          <p:cNvSpPr>
            <a:spLocks noGrp="1"/>
          </p:cNvSpPr>
          <p:nvPr>
            <p:ph sz="quarter" idx="22" hasCustomPrompt="1"/>
          </p:nvPr>
        </p:nvSpPr>
        <p:spPr>
          <a:xfrm>
            <a:off x="3356250" y="1654386"/>
            <a:ext cx="2364509" cy="4055533"/>
          </a:xfrm>
          <a:prstGeom prst="rect">
            <a:avLst/>
          </a:prstGeom>
        </p:spPr>
        <p:txBody>
          <a:bodyPr>
            <a:normAutofit/>
          </a:bodyPr>
          <a:lstStyle>
            <a:lvl1pPr marL="0" indent="0">
              <a:buClr>
                <a:srgbClr val="0070C0"/>
              </a:buClr>
              <a:buNone/>
              <a:defRPr sz="1200">
                <a:latin typeface="+mn-lt"/>
              </a:defRPr>
            </a:lvl1pPr>
            <a:lvl2pPr marL="609600" indent="0">
              <a:buClr>
                <a:srgbClr val="0070C0"/>
              </a:buClr>
              <a:buFontTx/>
              <a:buNone/>
              <a:defRPr sz="2000">
                <a:latin typeface="+mn-lt"/>
              </a:defRPr>
            </a:lvl2pPr>
            <a:lvl3pPr marL="1524000" indent="-304800">
              <a:buClr>
                <a:srgbClr val="0070C0"/>
              </a:buClr>
              <a:buFontTx/>
              <a:buChar char="▪"/>
              <a:defRPr sz="1800">
                <a:latin typeface="+mn-lt"/>
              </a:defRPr>
            </a:lvl3pPr>
            <a:lvl4pPr marL="2133600" indent="-304800">
              <a:buClr>
                <a:srgbClr val="0070C0"/>
              </a:buClr>
              <a:buFont typeface="Courier New" panose="02070309020205020404" pitchFamily="49" charset="0"/>
              <a:buChar char="o"/>
              <a:defRPr sz="1600">
                <a:latin typeface="+mn-lt"/>
              </a:defRPr>
            </a:lvl4pPr>
            <a:lvl5pPr marL="2743200" indent="-304800">
              <a:buClr>
                <a:srgbClr val="0070C0"/>
              </a:buClr>
              <a:buFont typeface="Wingdings" panose="05000000000000000000" pitchFamily="2" charset="2"/>
              <a:buChar char="q"/>
              <a:defRPr sz="1400">
                <a:latin typeface="+mn-lt"/>
              </a:defRPr>
            </a:lvl5pPr>
          </a:lstStyle>
          <a:p>
            <a:pPr lvl="0"/>
            <a:r>
              <a:rPr lang="en-US" dirty="0"/>
              <a:t>On-Time Launches</a:t>
            </a:r>
          </a:p>
        </p:txBody>
      </p:sp>
      <p:sp>
        <p:nvSpPr>
          <p:cNvPr id="27" name="Content Placeholder 4">
            <a:extLst>
              <a:ext uri="{FF2B5EF4-FFF2-40B4-BE49-F238E27FC236}">
                <a16:creationId xmlns:a16="http://schemas.microsoft.com/office/drawing/2014/main" id="{9780590A-A36D-4187-9760-1D4B74A887A5}"/>
              </a:ext>
            </a:extLst>
          </p:cNvPr>
          <p:cNvSpPr>
            <a:spLocks noGrp="1"/>
          </p:cNvSpPr>
          <p:nvPr>
            <p:ph sz="quarter" idx="23" hasCustomPrompt="1"/>
          </p:nvPr>
        </p:nvSpPr>
        <p:spPr>
          <a:xfrm>
            <a:off x="6103067" y="1654386"/>
            <a:ext cx="2364509" cy="4055533"/>
          </a:xfrm>
          <a:prstGeom prst="rect">
            <a:avLst/>
          </a:prstGeom>
        </p:spPr>
        <p:txBody>
          <a:bodyPr>
            <a:normAutofit/>
          </a:bodyPr>
          <a:lstStyle>
            <a:lvl1pPr marL="0" indent="0">
              <a:buClr>
                <a:srgbClr val="0070C0"/>
              </a:buClr>
              <a:buNone/>
              <a:defRPr sz="1200">
                <a:latin typeface="+mn-lt"/>
              </a:defRPr>
            </a:lvl1pPr>
            <a:lvl2pPr marL="609600" indent="0">
              <a:buClr>
                <a:srgbClr val="0070C0"/>
              </a:buClr>
              <a:buFontTx/>
              <a:buNone/>
              <a:defRPr sz="2000">
                <a:latin typeface="+mn-lt"/>
              </a:defRPr>
            </a:lvl2pPr>
            <a:lvl3pPr marL="1524000" indent="-304800">
              <a:buClr>
                <a:srgbClr val="0070C0"/>
              </a:buClr>
              <a:buFontTx/>
              <a:buChar char="▪"/>
              <a:defRPr sz="1800">
                <a:latin typeface="+mn-lt"/>
              </a:defRPr>
            </a:lvl3pPr>
            <a:lvl4pPr marL="2133600" indent="-304800">
              <a:buClr>
                <a:srgbClr val="0070C0"/>
              </a:buClr>
              <a:buFont typeface="Courier New" panose="02070309020205020404" pitchFamily="49" charset="0"/>
              <a:buChar char="o"/>
              <a:defRPr sz="1600">
                <a:latin typeface="+mn-lt"/>
              </a:defRPr>
            </a:lvl4pPr>
            <a:lvl5pPr marL="2743200" indent="-304800">
              <a:buClr>
                <a:srgbClr val="0070C0"/>
              </a:buClr>
              <a:buFont typeface="Wingdings" panose="05000000000000000000" pitchFamily="2" charset="2"/>
              <a:buChar char="q"/>
              <a:defRPr sz="1400">
                <a:latin typeface="+mn-lt"/>
              </a:defRPr>
            </a:lvl5pPr>
          </a:lstStyle>
          <a:p>
            <a:pPr lvl="0"/>
            <a:r>
              <a:rPr lang="en-US" dirty="0"/>
              <a:t>On-Time Launches</a:t>
            </a:r>
          </a:p>
        </p:txBody>
      </p:sp>
      <p:sp>
        <p:nvSpPr>
          <p:cNvPr id="28" name="Content Placeholder 4">
            <a:extLst>
              <a:ext uri="{FF2B5EF4-FFF2-40B4-BE49-F238E27FC236}">
                <a16:creationId xmlns:a16="http://schemas.microsoft.com/office/drawing/2014/main" id="{0181D7ED-23C8-452D-8DD1-7AD82D4D95C1}"/>
              </a:ext>
            </a:extLst>
          </p:cNvPr>
          <p:cNvSpPr>
            <a:spLocks noGrp="1"/>
          </p:cNvSpPr>
          <p:nvPr>
            <p:ph sz="quarter" idx="24" hasCustomPrompt="1"/>
          </p:nvPr>
        </p:nvSpPr>
        <p:spPr>
          <a:xfrm>
            <a:off x="8848117" y="1654386"/>
            <a:ext cx="2364509" cy="4055533"/>
          </a:xfrm>
          <a:prstGeom prst="rect">
            <a:avLst/>
          </a:prstGeom>
        </p:spPr>
        <p:txBody>
          <a:bodyPr>
            <a:normAutofit/>
          </a:bodyPr>
          <a:lstStyle>
            <a:lvl1pPr marL="0" indent="0">
              <a:buClr>
                <a:srgbClr val="0070C0"/>
              </a:buClr>
              <a:buNone/>
              <a:defRPr sz="1200">
                <a:latin typeface="+mn-lt"/>
              </a:defRPr>
            </a:lvl1pPr>
            <a:lvl2pPr marL="609600" indent="0">
              <a:buClr>
                <a:srgbClr val="0070C0"/>
              </a:buClr>
              <a:buFontTx/>
              <a:buNone/>
              <a:defRPr sz="2000">
                <a:latin typeface="+mn-lt"/>
              </a:defRPr>
            </a:lvl2pPr>
            <a:lvl3pPr marL="1524000" indent="-304800">
              <a:buClr>
                <a:srgbClr val="0070C0"/>
              </a:buClr>
              <a:buFontTx/>
              <a:buChar char="▪"/>
              <a:defRPr sz="1800">
                <a:latin typeface="+mn-lt"/>
              </a:defRPr>
            </a:lvl3pPr>
            <a:lvl4pPr marL="2133600" indent="-304800">
              <a:buClr>
                <a:srgbClr val="0070C0"/>
              </a:buClr>
              <a:buFont typeface="Courier New" panose="02070309020205020404" pitchFamily="49" charset="0"/>
              <a:buChar char="o"/>
              <a:defRPr sz="1600">
                <a:latin typeface="+mn-lt"/>
              </a:defRPr>
            </a:lvl4pPr>
            <a:lvl5pPr marL="2743200" indent="-304800">
              <a:buClr>
                <a:srgbClr val="0070C0"/>
              </a:buClr>
              <a:buFont typeface="Wingdings" panose="05000000000000000000" pitchFamily="2" charset="2"/>
              <a:buChar char="q"/>
              <a:defRPr sz="1400">
                <a:latin typeface="+mn-lt"/>
              </a:defRPr>
            </a:lvl5pPr>
          </a:lstStyle>
          <a:p>
            <a:pPr lvl="0"/>
            <a:r>
              <a:rPr lang="en-US" dirty="0"/>
              <a:t>On-Time Launches</a:t>
            </a:r>
          </a:p>
        </p:txBody>
      </p:sp>
      <p:cxnSp>
        <p:nvCxnSpPr>
          <p:cNvPr id="33" name="Straight Arrow Connector 32">
            <a:extLst>
              <a:ext uri="{FF2B5EF4-FFF2-40B4-BE49-F238E27FC236}">
                <a16:creationId xmlns:a16="http://schemas.microsoft.com/office/drawing/2014/main" id="{AF4E40F3-0009-42EF-A28A-9F185E39C062}"/>
              </a:ext>
            </a:extLst>
          </p:cNvPr>
          <p:cNvCxnSpPr/>
          <p:nvPr userDrawn="1"/>
        </p:nvCxnSpPr>
        <p:spPr>
          <a:xfrm>
            <a:off x="420931" y="1291249"/>
            <a:ext cx="10985500" cy="0"/>
          </a:xfrm>
          <a:prstGeom prst="straightConnector1">
            <a:avLst/>
          </a:prstGeom>
          <a:noFill/>
          <a:ln w="127000" cap="flat">
            <a:solidFill>
              <a:schemeClr val="bg2">
                <a:lumMod val="60000"/>
                <a:lumOff val="4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9" name="Oval 38">
            <a:extLst>
              <a:ext uri="{FF2B5EF4-FFF2-40B4-BE49-F238E27FC236}">
                <a16:creationId xmlns:a16="http://schemas.microsoft.com/office/drawing/2014/main" id="{1C774511-17CF-44E7-A999-C7C954A15D0B}"/>
              </a:ext>
            </a:extLst>
          </p:cNvPr>
          <p:cNvSpPr/>
          <p:nvPr userDrawn="1"/>
        </p:nvSpPr>
        <p:spPr bwMode="auto">
          <a:xfrm>
            <a:off x="1463329" y="958359"/>
            <a:ext cx="641687" cy="618819"/>
          </a:xfrm>
          <a:prstGeom prst="ellipse">
            <a:avLst/>
          </a:prstGeom>
          <a:solidFill>
            <a:schemeClr val="accent1"/>
          </a:solidFill>
          <a:ln w="9525" cap="flat">
            <a:solidFill>
              <a:srgbClr val="003057"/>
            </a:solidFill>
            <a:miter lim="800000"/>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t" anchorCtr="0" compatLnSpc="1">
            <a:prstTxWarp prst="textNoShape">
              <a:avLst/>
            </a:prstTxWarp>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eaLnBrk="0" hangingPunct="0"/>
            <a:endParaRPr lang="en-US" sz="1400" b="1" dirty="0">
              <a:solidFill>
                <a:schemeClr val="bg1"/>
              </a:solidFill>
              <a:latin typeface="Calibri" pitchFamily="34" charset="0"/>
            </a:endParaRPr>
          </a:p>
        </p:txBody>
      </p:sp>
      <p:sp>
        <p:nvSpPr>
          <p:cNvPr id="40" name="Text Placeholder 18">
            <a:extLst>
              <a:ext uri="{FF2B5EF4-FFF2-40B4-BE49-F238E27FC236}">
                <a16:creationId xmlns:a16="http://schemas.microsoft.com/office/drawing/2014/main" id="{0A106EF1-D685-4D41-AAD7-5D642AE06195}"/>
              </a:ext>
            </a:extLst>
          </p:cNvPr>
          <p:cNvSpPr>
            <a:spLocks noGrp="1"/>
          </p:cNvSpPr>
          <p:nvPr>
            <p:ph type="body" sz="quarter" idx="29" hasCustomPrompt="1"/>
          </p:nvPr>
        </p:nvSpPr>
        <p:spPr>
          <a:xfrm>
            <a:off x="1467887" y="967587"/>
            <a:ext cx="641350" cy="611421"/>
          </a:xfrm>
          <a:prstGeom prst="rect">
            <a:avLst/>
          </a:prstGeom>
        </p:spPr>
        <p:txBody>
          <a:bodyPr anchor="ctr">
            <a:noAutofit/>
          </a:bodyPr>
          <a:lstStyle>
            <a:lvl1pPr marL="0" indent="0" algn="ctr">
              <a:lnSpc>
                <a:spcPct val="100000"/>
              </a:lnSpc>
              <a:spcBef>
                <a:spcPts val="0"/>
              </a:spcBef>
              <a:buNone/>
              <a:defRPr sz="1200" b="1" baseline="0">
                <a:solidFill>
                  <a:srgbClr val="FFFFFF"/>
                </a:solidFill>
              </a:defRPr>
            </a:lvl1pPr>
            <a:lvl2pPr marL="609600" indent="0">
              <a:buNone/>
              <a:defRPr sz="1200"/>
            </a:lvl2pPr>
            <a:lvl3pPr marL="1219200" indent="0">
              <a:buNone/>
              <a:defRPr sz="1200"/>
            </a:lvl3pPr>
            <a:lvl4pPr marL="1828800" indent="0">
              <a:buNone/>
              <a:defRPr sz="1200"/>
            </a:lvl4pPr>
            <a:lvl5pPr marL="2438400" indent="0">
              <a:buNone/>
              <a:defRPr sz="1200"/>
            </a:lvl5pPr>
          </a:lstStyle>
          <a:p>
            <a:pPr lvl="0"/>
            <a:r>
              <a:rPr lang="en-US" dirty="0"/>
              <a:t>QX</a:t>
            </a:r>
          </a:p>
          <a:p>
            <a:pPr lvl="0"/>
            <a:r>
              <a:rPr lang="en-US" dirty="0"/>
              <a:t>202X</a:t>
            </a:r>
          </a:p>
        </p:txBody>
      </p:sp>
      <p:sp>
        <p:nvSpPr>
          <p:cNvPr id="41" name="Oval 40">
            <a:extLst>
              <a:ext uri="{FF2B5EF4-FFF2-40B4-BE49-F238E27FC236}">
                <a16:creationId xmlns:a16="http://schemas.microsoft.com/office/drawing/2014/main" id="{8FEE5501-1042-4FE0-A64C-7935D6A672CC}"/>
              </a:ext>
            </a:extLst>
          </p:cNvPr>
          <p:cNvSpPr/>
          <p:nvPr userDrawn="1"/>
        </p:nvSpPr>
        <p:spPr bwMode="auto">
          <a:xfrm>
            <a:off x="4228295" y="1004405"/>
            <a:ext cx="641687" cy="618819"/>
          </a:xfrm>
          <a:prstGeom prst="ellipse">
            <a:avLst/>
          </a:prstGeom>
          <a:solidFill>
            <a:schemeClr val="accent1"/>
          </a:solidFill>
          <a:ln w="9525" cap="flat">
            <a:solidFill>
              <a:srgbClr val="003057"/>
            </a:solidFill>
            <a:miter lim="800000"/>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t" anchorCtr="0" compatLnSpc="1">
            <a:prstTxWarp prst="textNoShape">
              <a:avLst/>
            </a:prstTxWarp>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eaLnBrk="0" hangingPunct="0"/>
            <a:endParaRPr lang="en-US" sz="1400" b="1" dirty="0">
              <a:solidFill>
                <a:schemeClr val="bg1"/>
              </a:solidFill>
              <a:latin typeface="Calibri" pitchFamily="34" charset="0"/>
            </a:endParaRPr>
          </a:p>
        </p:txBody>
      </p:sp>
      <p:sp>
        <p:nvSpPr>
          <p:cNvPr id="42" name="Text Placeholder 18">
            <a:extLst>
              <a:ext uri="{FF2B5EF4-FFF2-40B4-BE49-F238E27FC236}">
                <a16:creationId xmlns:a16="http://schemas.microsoft.com/office/drawing/2014/main" id="{4129B56F-C3BE-477E-939A-86A3FB0EAA71}"/>
              </a:ext>
            </a:extLst>
          </p:cNvPr>
          <p:cNvSpPr>
            <a:spLocks noGrp="1"/>
          </p:cNvSpPr>
          <p:nvPr>
            <p:ph type="body" sz="quarter" idx="26" hasCustomPrompt="1"/>
          </p:nvPr>
        </p:nvSpPr>
        <p:spPr>
          <a:xfrm>
            <a:off x="4233652" y="1008103"/>
            <a:ext cx="641350" cy="611421"/>
          </a:xfrm>
          <a:prstGeom prst="rect">
            <a:avLst/>
          </a:prstGeom>
        </p:spPr>
        <p:txBody>
          <a:bodyPr anchor="ctr">
            <a:noAutofit/>
          </a:bodyPr>
          <a:lstStyle>
            <a:lvl1pPr marL="0" indent="0" algn="ctr">
              <a:lnSpc>
                <a:spcPct val="100000"/>
              </a:lnSpc>
              <a:spcBef>
                <a:spcPts val="0"/>
              </a:spcBef>
              <a:buNone/>
              <a:defRPr sz="1200" b="1" baseline="0">
                <a:solidFill>
                  <a:srgbClr val="FFFFFF"/>
                </a:solidFill>
              </a:defRPr>
            </a:lvl1pPr>
            <a:lvl2pPr marL="609600" indent="0">
              <a:buNone/>
              <a:defRPr sz="1200"/>
            </a:lvl2pPr>
            <a:lvl3pPr marL="1219200" indent="0">
              <a:buNone/>
              <a:defRPr sz="1200"/>
            </a:lvl3pPr>
            <a:lvl4pPr marL="1828800" indent="0">
              <a:buNone/>
              <a:defRPr sz="1200"/>
            </a:lvl4pPr>
            <a:lvl5pPr marL="2438400" indent="0">
              <a:buNone/>
              <a:defRPr sz="1200"/>
            </a:lvl5pPr>
          </a:lstStyle>
          <a:p>
            <a:pPr lvl="0"/>
            <a:r>
              <a:rPr lang="en-US" dirty="0"/>
              <a:t>QX</a:t>
            </a:r>
          </a:p>
          <a:p>
            <a:pPr lvl="0"/>
            <a:r>
              <a:rPr lang="en-US" dirty="0"/>
              <a:t>202X</a:t>
            </a:r>
          </a:p>
        </p:txBody>
      </p:sp>
      <p:sp>
        <p:nvSpPr>
          <p:cNvPr id="43" name="Oval 42">
            <a:extLst>
              <a:ext uri="{FF2B5EF4-FFF2-40B4-BE49-F238E27FC236}">
                <a16:creationId xmlns:a16="http://schemas.microsoft.com/office/drawing/2014/main" id="{906E6336-6AD0-412C-9312-2F92DBEC2D11}"/>
              </a:ext>
            </a:extLst>
          </p:cNvPr>
          <p:cNvSpPr/>
          <p:nvPr userDrawn="1"/>
        </p:nvSpPr>
        <p:spPr bwMode="auto">
          <a:xfrm>
            <a:off x="6971421" y="958359"/>
            <a:ext cx="641687" cy="618819"/>
          </a:xfrm>
          <a:prstGeom prst="ellipse">
            <a:avLst/>
          </a:prstGeom>
          <a:solidFill>
            <a:schemeClr val="accent1"/>
          </a:solidFill>
          <a:ln w="9525" cap="flat">
            <a:solidFill>
              <a:srgbClr val="003057"/>
            </a:solidFill>
            <a:miter lim="800000"/>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t" anchorCtr="0" compatLnSpc="1">
            <a:prstTxWarp prst="textNoShape">
              <a:avLst/>
            </a:prstTxWarp>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eaLnBrk="0" hangingPunct="0"/>
            <a:endParaRPr lang="en-US" sz="1400" b="1" dirty="0">
              <a:solidFill>
                <a:schemeClr val="bg1"/>
              </a:solidFill>
              <a:latin typeface="Calibri" pitchFamily="34" charset="0"/>
            </a:endParaRPr>
          </a:p>
        </p:txBody>
      </p:sp>
      <p:sp>
        <p:nvSpPr>
          <p:cNvPr id="44" name="Text Placeholder 18">
            <a:extLst>
              <a:ext uri="{FF2B5EF4-FFF2-40B4-BE49-F238E27FC236}">
                <a16:creationId xmlns:a16="http://schemas.microsoft.com/office/drawing/2014/main" id="{CECCFCB5-9C4D-43B4-BFB8-482F39817AE8}"/>
              </a:ext>
            </a:extLst>
          </p:cNvPr>
          <p:cNvSpPr>
            <a:spLocks noGrp="1"/>
          </p:cNvSpPr>
          <p:nvPr>
            <p:ph type="body" sz="quarter" idx="27" hasCustomPrompt="1"/>
          </p:nvPr>
        </p:nvSpPr>
        <p:spPr>
          <a:xfrm>
            <a:off x="6971758" y="967587"/>
            <a:ext cx="641350" cy="611421"/>
          </a:xfrm>
          <a:prstGeom prst="rect">
            <a:avLst/>
          </a:prstGeom>
        </p:spPr>
        <p:txBody>
          <a:bodyPr anchor="ctr">
            <a:noAutofit/>
          </a:bodyPr>
          <a:lstStyle>
            <a:lvl1pPr marL="0" indent="0" algn="ctr">
              <a:lnSpc>
                <a:spcPct val="100000"/>
              </a:lnSpc>
              <a:spcBef>
                <a:spcPts val="0"/>
              </a:spcBef>
              <a:buNone/>
              <a:defRPr sz="1200" b="1" baseline="0">
                <a:solidFill>
                  <a:srgbClr val="FFFFFF"/>
                </a:solidFill>
              </a:defRPr>
            </a:lvl1pPr>
            <a:lvl2pPr marL="609600" indent="0">
              <a:buNone/>
              <a:defRPr sz="1200"/>
            </a:lvl2pPr>
            <a:lvl3pPr marL="1219200" indent="0">
              <a:buNone/>
              <a:defRPr sz="1200"/>
            </a:lvl3pPr>
            <a:lvl4pPr marL="1828800" indent="0">
              <a:buNone/>
              <a:defRPr sz="1200"/>
            </a:lvl4pPr>
            <a:lvl5pPr marL="2438400" indent="0">
              <a:buNone/>
              <a:defRPr sz="1200"/>
            </a:lvl5pPr>
          </a:lstStyle>
          <a:p>
            <a:pPr lvl="0"/>
            <a:r>
              <a:rPr lang="en-US" dirty="0"/>
              <a:t>QX</a:t>
            </a:r>
          </a:p>
          <a:p>
            <a:pPr lvl="0"/>
            <a:r>
              <a:rPr lang="en-US" dirty="0"/>
              <a:t>202X</a:t>
            </a:r>
          </a:p>
        </p:txBody>
      </p:sp>
      <p:sp>
        <p:nvSpPr>
          <p:cNvPr id="45" name="Oval 44">
            <a:extLst>
              <a:ext uri="{FF2B5EF4-FFF2-40B4-BE49-F238E27FC236}">
                <a16:creationId xmlns:a16="http://schemas.microsoft.com/office/drawing/2014/main" id="{0BA83E43-9172-4823-8368-E93C23C05CB2}"/>
              </a:ext>
            </a:extLst>
          </p:cNvPr>
          <p:cNvSpPr/>
          <p:nvPr userDrawn="1"/>
        </p:nvSpPr>
        <p:spPr bwMode="auto">
          <a:xfrm>
            <a:off x="9709527" y="950961"/>
            <a:ext cx="641687" cy="618819"/>
          </a:xfrm>
          <a:prstGeom prst="ellipse">
            <a:avLst/>
          </a:prstGeom>
          <a:solidFill>
            <a:schemeClr val="accent1"/>
          </a:solidFill>
          <a:ln w="9525" cap="flat">
            <a:solidFill>
              <a:srgbClr val="003057"/>
            </a:solidFill>
            <a:miter lim="800000"/>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t" anchorCtr="0" compatLnSpc="1">
            <a:prstTxWarp prst="textNoShape">
              <a:avLst/>
            </a:prstTxWarp>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eaLnBrk="0" hangingPunct="0"/>
            <a:endParaRPr lang="en-US" sz="1400" b="1" dirty="0">
              <a:solidFill>
                <a:schemeClr val="bg1"/>
              </a:solidFill>
              <a:latin typeface="Calibri" pitchFamily="34" charset="0"/>
            </a:endParaRPr>
          </a:p>
        </p:txBody>
      </p:sp>
      <p:sp>
        <p:nvSpPr>
          <p:cNvPr id="46" name="Text Placeholder 18">
            <a:extLst>
              <a:ext uri="{FF2B5EF4-FFF2-40B4-BE49-F238E27FC236}">
                <a16:creationId xmlns:a16="http://schemas.microsoft.com/office/drawing/2014/main" id="{DE1E83A4-F159-43C6-8693-CF3E1A315EAE}"/>
              </a:ext>
            </a:extLst>
          </p:cNvPr>
          <p:cNvSpPr>
            <a:spLocks noGrp="1"/>
          </p:cNvSpPr>
          <p:nvPr>
            <p:ph type="body" sz="quarter" idx="28" hasCustomPrompt="1"/>
          </p:nvPr>
        </p:nvSpPr>
        <p:spPr>
          <a:xfrm>
            <a:off x="9706571" y="959274"/>
            <a:ext cx="641350" cy="611421"/>
          </a:xfrm>
          <a:prstGeom prst="rect">
            <a:avLst/>
          </a:prstGeom>
        </p:spPr>
        <p:txBody>
          <a:bodyPr anchor="ctr">
            <a:noAutofit/>
          </a:bodyPr>
          <a:lstStyle>
            <a:lvl1pPr marL="0" indent="0" algn="ctr">
              <a:lnSpc>
                <a:spcPct val="100000"/>
              </a:lnSpc>
              <a:spcBef>
                <a:spcPts val="0"/>
              </a:spcBef>
              <a:buNone/>
              <a:defRPr sz="1200" b="1" baseline="0">
                <a:solidFill>
                  <a:srgbClr val="FFFFFF"/>
                </a:solidFill>
              </a:defRPr>
            </a:lvl1pPr>
            <a:lvl2pPr marL="609600" indent="0">
              <a:buNone/>
              <a:defRPr sz="1200"/>
            </a:lvl2pPr>
            <a:lvl3pPr marL="1219200" indent="0">
              <a:buNone/>
              <a:defRPr sz="1200"/>
            </a:lvl3pPr>
            <a:lvl4pPr marL="1828800" indent="0">
              <a:buNone/>
              <a:defRPr sz="1200"/>
            </a:lvl4pPr>
            <a:lvl5pPr marL="2438400" indent="0">
              <a:buNone/>
              <a:defRPr sz="1200"/>
            </a:lvl5pPr>
          </a:lstStyle>
          <a:p>
            <a:pPr lvl="0"/>
            <a:r>
              <a:rPr lang="en-US" dirty="0"/>
              <a:t>QX</a:t>
            </a:r>
          </a:p>
          <a:p>
            <a:pPr lvl="0"/>
            <a:r>
              <a:rPr lang="en-US" dirty="0"/>
              <a:t>202X</a:t>
            </a:r>
          </a:p>
        </p:txBody>
      </p:sp>
    </p:spTree>
    <p:extLst>
      <p:ext uri="{BB962C8B-B14F-4D97-AF65-F5344CB8AC3E}">
        <p14:creationId xmlns:p14="http://schemas.microsoft.com/office/powerpoint/2010/main" val="2360754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Lef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94FB42-C2DC-4929-B5F7-F6441CC11B4A}"/>
              </a:ext>
            </a:extLst>
          </p:cNvPr>
          <p:cNvGrpSpPr/>
          <p:nvPr userDrawn="1"/>
        </p:nvGrpSpPr>
        <p:grpSpPr>
          <a:xfrm>
            <a:off x="242761" y="1067418"/>
            <a:ext cx="5682360" cy="5034935"/>
            <a:chOff x="148390" y="774031"/>
            <a:chExt cx="6047038" cy="5358063"/>
          </a:xfrm>
        </p:grpSpPr>
        <p:sp>
          <p:nvSpPr>
            <p:cNvPr id="4" name="Rectangle 3">
              <a:extLst>
                <a:ext uri="{FF2B5EF4-FFF2-40B4-BE49-F238E27FC236}">
                  <a16:creationId xmlns:a16="http://schemas.microsoft.com/office/drawing/2014/main" id="{D6D88FC1-25FE-4B72-895C-91DBB3C41322}"/>
                </a:ext>
              </a:extLst>
            </p:cNvPr>
            <p:cNvSpPr/>
            <p:nvPr userDrawn="1"/>
          </p:nvSpPr>
          <p:spPr>
            <a:xfrm>
              <a:off x="148390" y="774031"/>
              <a:ext cx="6047038" cy="5358063"/>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3313165-EDF1-4777-A49F-1D80C1C951F7}"/>
                </a:ext>
              </a:extLst>
            </p:cNvPr>
            <p:cNvSpPr/>
            <p:nvPr userDrawn="1"/>
          </p:nvSpPr>
          <p:spPr>
            <a:xfrm>
              <a:off x="413082" y="1034716"/>
              <a:ext cx="5522497" cy="4852737"/>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 Placeholder 16">
            <a:extLst>
              <a:ext uri="{FF2B5EF4-FFF2-40B4-BE49-F238E27FC236}">
                <a16:creationId xmlns:a16="http://schemas.microsoft.com/office/drawing/2014/main" id="{6AE21253-CD1A-4FA1-BE18-B10C3FCC562E}"/>
              </a:ext>
            </a:extLst>
          </p:cNvPr>
          <p:cNvSpPr>
            <a:spLocks noGrp="1"/>
          </p:cNvSpPr>
          <p:nvPr>
            <p:ph type="body" sz="quarter" idx="13" hasCustomPrompt="1"/>
          </p:nvPr>
        </p:nvSpPr>
        <p:spPr>
          <a:xfrm>
            <a:off x="6373061" y="1280014"/>
            <a:ext cx="5373770" cy="328529"/>
          </a:xfrm>
          <a:prstGeom prst="rect">
            <a:avLst/>
          </a:prstGeom>
        </p:spPr>
        <p:txBody>
          <a:bodyPr/>
          <a:lstStyle>
            <a:lvl1pPr marL="0" indent="0">
              <a:buNone/>
              <a:defRPr sz="2000" b="1" i="0">
                <a:solidFill>
                  <a:schemeClr val="accent1"/>
                </a:solidFill>
                <a:latin typeface="Arial" panose="020B0604020202020204" pitchFamily="34" charset="0"/>
                <a:cs typeface="Arial" panose="020B0604020202020204" pitchFamily="34" charset="0"/>
              </a:defRPr>
            </a:lvl1pPr>
          </a:lstStyle>
          <a:p>
            <a:pPr lvl="0"/>
            <a:r>
              <a:rPr lang="en-US" dirty="0"/>
              <a:t>Sub-Title</a:t>
            </a:r>
          </a:p>
        </p:txBody>
      </p:sp>
      <p:sp>
        <p:nvSpPr>
          <p:cNvPr id="7" name="Text Placeholder 16">
            <a:extLst>
              <a:ext uri="{FF2B5EF4-FFF2-40B4-BE49-F238E27FC236}">
                <a16:creationId xmlns:a16="http://schemas.microsoft.com/office/drawing/2014/main" id="{756F482E-EE46-43F5-AC3D-66970D55A317}"/>
              </a:ext>
            </a:extLst>
          </p:cNvPr>
          <p:cNvSpPr>
            <a:spLocks noGrp="1"/>
          </p:cNvSpPr>
          <p:nvPr>
            <p:ph type="body" sz="quarter" idx="14" hasCustomPrompt="1"/>
          </p:nvPr>
        </p:nvSpPr>
        <p:spPr>
          <a:xfrm>
            <a:off x="6373060" y="1624584"/>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8" name="Text Placeholder 16">
            <a:extLst>
              <a:ext uri="{FF2B5EF4-FFF2-40B4-BE49-F238E27FC236}">
                <a16:creationId xmlns:a16="http://schemas.microsoft.com/office/drawing/2014/main" id="{B1E278CA-8E96-4574-954F-ACB4245AD68F}"/>
              </a:ext>
            </a:extLst>
          </p:cNvPr>
          <p:cNvSpPr>
            <a:spLocks noGrp="1"/>
          </p:cNvSpPr>
          <p:nvPr>
            <p:ph type="body" sz="quarter" idx="15" hasCustomPrompt="1"/>
          </p:nvPr>
        </p:nvSpPr>
        <p:spPr>
          <a:xfrm>
            <a:off x="6373060" y="2378562"/>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9" name="Text Placeholder 16">
            <a:extLst>
              <a:ext uri="{FF2B5EF4-FFF2-40B4-BE49-F238E27FC236}">
                <a16:creationId xmlns:a16="http://schemas.microsoft.com/office/drawing/2014/main" id="{66A01E07-3503-4B0B-8A47-7FB1D97D7FA1}"/>
              </a:ext>
            </a:extLst>
          </p:cNvPr>
          <p:cNvSpPr>
            <a:spLocks noGrp="1"/>
          </p:cNvSpPr>
          <p:nvPr>
            <p:ph type="body" sz="quarter" idx="19" hasCustomPrompt="1"/>
          </p:nvPr>
        </p:nvSpPr>
        <p:spPr>
          <a:xfrm>
            <a:off x="6373060" y="3509699"/>
            <a:ext cx="5373770" cy="328529"/>
          </a:xfrm>
          <a:prstGeom prst="rect">
            <a:avLst/>
          </a:prstGeom>
        </p:spPr>
        <p:txBody>
          <a:bodyPr/>
          <a:lstStyle>
            <a:lvl1pPr marL="0" indent="0">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Sub-Title</a:t>
            </a:r>
          </a:p>
        </p:txBody>
      </p:sp>
      <p:sp>
        <p:nvSpPr>
          <p:cNvPr id="10" name="Text Placeholder 16">
            <a:extLst>
              <a:ext uri="{FF2B5EF4-FFF2-40B4-BE49-F238E27FC236}">
                <a16:creationId xmlns:a16="http://schemas.microsoft.com/office/drawing/2014/main" id="{D59ADB23-55ED-4942-AD3C-92722D6FF404}"/>
              </a:ext>
            </a:extLst>
          </p:cNvPr>
          <p:cNvSpPr>
            <a:spLocks noGrp="1"/>
          </p:cNvSpPr>
          <p:nvPr>
            <p:ph type="body" sz="quarter" idx="20" hasCustomPrompt="1"/>
          </p:nvPr>
        </p:nvSpPr>
        <p:spPr>
          <a:xfrm>
            <a:off x="6373059" y="3854269"/>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11" name="Text Placeholder 16">
            <a:extLst>
              <a:ext uri="{FF2B5EF4-FFF2-40B4-BE49-F238E27FC236}">
                <a16:creationId xmlns:a16="http://schemas.microsoft.com/office/drawing/2014/main" id="{9795C5D3-AA3F-451A-BC10-5172FAC27FD8}"/>
              </a:ext>
            </a:extLst>
          </p:cNvPr>
          <p:cNvSpPr>
            <a:spLocks noGrp="1"/>
          </p:cNvSpPr>
          <p:nvPr>
            <p:ph type="body" sz="quarter" idx="21" hasCustomPrompt="1"/>
          </p:nvPr>
        </p:nvSpPr>
        <p:spPr>
          <a:xfrm>
            <a:off x="6373059" y="4608247"/>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13" name="Slide Title">
            <a:extLst>
              <a:ext uri="{FF2B5EF4-FFF2-40B4-BE49-F238E27FC236}">
                <a16:creationId xmlns:a16="http://schemas.microsoft.com/office/drawing/2014/main" id="{8FE0A83F-C459-471D-92D1-CCDAA3D1F7F0}"/>
              </a:ext>
            </a:extLst>
          </p:cNvPr>
          <p:cNvSpPr txBox="1">
            <a:spLocks noGrp="1"/>
          </p:cNvSpPr>
          <p:nvPr>
            <p:ph type="body" sz="quarter" idx="22"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
        <p:nvSpPr>
          <p:cNvPr id="14" name="Content Placeholder 2">
            <a:extLst>
              <a:ext uri="{FF2B5EF4-FFF2-40B4-BE49-F238E27FC236}">
                <a16:creationId xmlns:a16="http://schemas.microsoft.com/office/drawing/2014/main" id="{4ED6AEF7-8855-47E6-B28E-B5D6235958C0}"/>
              </a:ext>
            </a:extLst>
          </p:cNvPr>
          <p:cNvSpPr>
            <a:spLocks noGrp="1"/>
          </p:cNvSpPr>
          <p:nvPr>
            <p:ph sz="quarter" idx="23" hasCustomPrompt="1"/>
          </p:nvPr>
        </p:nvSpPr>
        <p:spPr>
          <a:xfrm>
            <a:off x="498546" y="1312382"/>
            <a:ext cx="5189452" cy="4560084"/>
          </a:xfrm>
          <a:prstGeom prst="rect">
            <a:avLst/>
          </a:prstGeom>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611514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Lef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BC6199-2279-4C90-9D03-788196420962}"/>
              </a:ext>
            </a:extLst>
          </p:cNvPr>
          <p:cNvSpPr/>
          <p:nvPr userDrawn="1"/>
        </p:nvSpPr>
        <p:spPr>
          <a:xfrm>
            <a:off x="242761" y="1067418"/>
            <a:ext cx="5682360" cy="503493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6D1D4391-D978-4C25-9872-495B71F0421A}"/>
              </a:ext>
            </a:extLst>
          </p:cNvPr>
          <p:cNvSpPr>
            <a:spLocks noGrp="1"/>
          </p:cNvSpPr>
          <p:nvPr>
            <p:ph sz="quarter" idx="22" hasCustomPrompt="1"/>
          </p:nvPr>
        </p:nvSpPr>
        <p:spPr>
          <a:xfrm>
            <a:off x="489215" y="1312382"/>
            <a:ext cx="5189452" cy="4560084"/>
          </a:xfrm>
          <a:prstGeom prst="rect">
            <a:avLst/>
          </a:prstGeom>
        </p:spPr>
        <p:txBody>
          <a:bodyPr/>
          <a:lstStyle>
            <a:lvl1pPr marL="0" indent="0">
              <a:buNone/>
              <a:defRPr/>
            </a:lvl1pPr>
          </a:lstStyle>
          <a:p>
            <a:pPr lvl="0"/>
            <a:r>
              <a:rPr lang="en-US" dirty="0"/>
              <a:t> </a:t>
            </a:r>
          </a:p>
        </p:txBody>
      </p:sp>
      <p:sp>
        <p:nvSpPr>
          <p:cNvPr id="5" name="Text Placeholder 16">
            <a:extLst>
              <a:ext uri="{FF2B5EF4-FFF2-40B4-BE49-F238E27FC236}">
                <a16:creationId xmlns:a16="http://schemas.microsoft.com/office/drawing/2014/main" id="{B7C9A216-3270-4C7E-89B1-90766605C2DD}"/>
              </a:ext>
            </a:extLst>
          </p:cNvPr>
          <p:cNvSpPr>
            <a:spLocks noGrp="1"/>
          </p:cNvSpPr>
          <p:nvPr>
            <p:ph type="body" sz="quarter" idx="13" hasCustomPrompt="1"/>
          </p:nvPr>
        </p:nvSpPr>
        <p:spPr>
          <a:xfrm>
            <a:off x="6373061" y="1280014"/>
            <a:ext cx="5373770" cy="328529"/>
          </a:xfrm>
          <a:prstGeom prst="rect">
            <a:avLst/>
          </a:prstGeom>
        </p:spPr>
        <p:txBody>
          <a:bodyPr/>
          <a:lstStyle>
            <a:lvl1pPr marL="0" indent="0">
              <a:buNone/>
              <a:defRPr sz="2000" b="1" i="0">
                <a:solidFill>
                  <a:schemeClr val="accent1"/>
                </a:solidFill>
                <a:latin typeface="Arial" panose="020B0604020202020204" pitchFamily="34" charset="0"/>
                <a:cs typeface="Arial" panose="020B0604020202020204" pitchFamily="34" charset="0"/>
              </a:defRPr>
            </a:lvl1pPr>
          </a:lstStyle>
          <a:p>
            <a:pPr lvl="0"/>
            <a:r>
              <a:rPr lang="en-US" dirty="0"/>
              <a:t>Sub-Title</a:t>
            </a:r>
          </a:p>
        </p:txBody>
      </p:sp>
      <p:sp>
        <p:nvSpPr>
          <p:cNvPr id="6" name="Text Placeholder 16">
            <a:extLst>
              <a:ext uri="{FF2B5EF4-FFF2-40B4-BE49-F238E27FC236}">
                <a16:creationId xmlns:a16="http://schemas.microsoft.com/office/drawing/2014/main" id="{DE63F7D8-2FF2-4585-B4F4-BB02699364A7}"/>
              </a:ext>
            </a:extLst>
          </p:cNvPr>
          <p:cNvSpPr>
            <a:spLocks noGrp="1"/>
          </p:cNvSpPr>
          <p:nvPr>
            <p:ph type="body" sz="quarter" idx="14" hasCustomPrompt="1"/>
          </p:nvPr>
        </p:nvSpPr>
        <p:spPr>
          <a:xfrm>
            <a:off x="6373060" y="1624584"/>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7" name="Text Placeholder 16">
            <a:extLst>
              <a:ext uri="{FF2B5EF4-FFF2-40B4-BE49-F238E27FC236}">
                <a16:creationId xmlns:a16="http://schemas.microsoft.com/office/drawing/2014/main" id="{5CD4991F-A278-4EC5-863E-A144F1742614}"/>
              </a:ext>
            </a:extLst>
          </p:cNvPr>
          <p:cNvSpPr>
            <a:spLocks noGrp="1"/>
          </p:cNvSpPr>
          <p:nvPr>
            <p:ph type="body" sz="quarter" idx="15" hasCustomPrompt="1"/>
          </p:nvPr>
        </p:nvSpPr>
        <p:spPr>
          <a:xfrm>
            <a:off x="6373060" y="2378562"/>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8" name="Text Placeholder 16">
            <a:extLst>
              <a:ext uri="{FF2B5EF4-FFF2-40B4-BE49-F238E27FC236}">
                <a16:creationId xmlns:a16="http://schemas.microsoft.com/office/drawing/2014/main" id="{203E63BC-2F78-40E0-A322-8C03CDE80075}"/>
              </a:ext>
            </a:extLst>
          </p:cNvPr>
          <p:cNvSpPr>
            <a:spLocks noGrp="1"/>
          </p:cNvSpPr>
          <p:nvPr>
            <p:ph type="body" sz="quarter" idx="19" hasCustomPrompt="1"/>
          </p:nvPr>
        </p:nvSpPr>
        <p:spPr>
          <a:xfrm>
            <a:off x="6373060" y="3509699"/>
            <a:ext cx="5373770" cy="328529"/>
          </a:xfrm>
          <a:prstGeom prst="rect">
            <a:avLst/>
          </a:prstGeom>
        </p:spPr>
        <p:txBody>
          <a:bodyPr/>
          <a:lstStyle>
            <a:lvl1pPr marL="0" indent="0">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Sub-Title</a:t>
            </a:r>
          </a:p>
        </p:txBody>
      </p:sp>
      <p:sp>
        <p:nvSpPr>
          <p:cNvPr id="9" name="Text Placeholder 16">
            <a:extLst>
              <a:ext uri="{FF2B5EF4-FFF2-40B4-BE49-F238E27FC236}">
                <a16:creationId xmlns:a16="http://schemas.microsoft.com/office/drawing/2014/main" id="{C3687428-6ECF-4930-A422-562451404B5B}"/>
              </a:ext>
            </a:extLst>
          </p:cNvPr>
          <p:cNvSpPr>
            <a:spLocks noGrp="1"/>
          </p:cNvSpPr>
          <p:nvPr>
            <p:ph type="body" sz="quarter" idx="20" hasCustomPrompt="1"/>
          </p:nvPr>
        </p:nvSpPr>
        <p:spPr>
          <a:xfrm>
            <a:off x="6373059" y="3854269"/>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10" name="Text Placeholder 16">
            <a:extLst>
              <a:ext uri="{FF2B5EF4-FFF2-40B4-BE49-F238E27FC236}">
                <a16:creationId xmlns:a16="http://schemas.microsoft.com/office/drawing/2014/main" id="{A426B624-481A-42AF-B565-E8B8BC72E812}"/>
              </a:ext>
            </a:extLst>
          </p:cNvPr>
          <p:cNvSpPr>
            <a:spLocks noGrp="1"/>
          </p:cNvSpPr>
          <p:nvPr>
            <p:ph type="body" sz="quarter" idx="21" hasCustomPrompt="1"/>
          </p:nvPr>
        </p:nvSpPr>
        <p:spPr>
          <a:xfrm>
            <a:off x="6373059" y="4608247"/>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12" name="Slide Title">
            <a:extLst>
              <a:ext uri="{FF2B5EF4-FFF2-40B4-BE49-F238E27FC236}">
                <a16:creationId xmlns:a16="http://schemas.microsoft.com/office/drawing/2014/main" id="{E5B57412-C3FB-4BA6-9DA2-E5753FDC6D60}"/>
              </a:ext>
            </a:extLst>
          </p:cNvPr>
          <p:cNvSpPr txBox="1">
            <a:spLocks noGrp="1"/>
          </p:cNvSpPr>
          <p:nvPr>
            <p:ph type="body" sz="quarter" idx="23"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554237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Righ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C859E-3781-46EE-9AC2-07B23433B9B0}"/>
              </a:ext>
            </a:extLst>
          </p:cNvPr>
          <p:cNvGrpSpPr/>
          <p:nvPr userDrawn="1"/>
        </p:nvGrpSpPr>
        <p:grpSpPr>
          <a:xfrm>
            <a:off x="6238959" y="1067418"/>
            <a:ext cx="5682360" cy="5034935"/>
            <a:chOff x="148390" y="774031"/>
            <a:chExt cx="6047038" cy="5358063"/>
          </a:xfrm>
        </p:grpSpPr>
        <p:sp>
          <p:nvSpPr>
            <p:cNvPr id="4" name="Rectangle 3">
              <a:extLst>
                <a:ext uri="{FF2B5EF4-FFF2-40B4-BE49-F238E27FC236}">
                  <a16:creationId xmlns:a16="http://schemas.microsoft.com/office/drawing/2014/main" id="{073F914A-2FD0-460F-807E-09A4B571D85F}"/>
                </a:ext>
              </a:extLst>
            </p:cNvPr>
            <p:cNvSpPr/>
            <p:nvPr userDrawn="1"/>
          </p:nvSpPr>
          <p:spPr>
            <a:xfrm>
              <a:off x="148390" y="774031"/>
              <a:ext cx="6047038" cy="5358063"/>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3EDA388-6128-4C60-A201-0FDF69BD60C0}"/>
                </a:ext>
              </a:extLst>
            </p:cNvPr>
            <p:cNvSpPr/>
            <p:nvPr userDrawn="1"/>
          </p:nvSpPr>
          <p:spPr>
            <a:xfrm>
              <a:off x="413082" y="1034716"/>
              <a:ext cx="5522497" cy="4852737"/>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 Placeholder 16">
            <a:extLst>
              <a:ext uri="{FF2B5EF4-FFF2-40B4-BE49-F238E27FC236}">
                <a16:creationId xmlns:a16="http://schemas.microsoft.com/office/drawing/2014/main" id="{0B052379-7B91-4087-B64A-E1A0BD9EEED2}"/>
              </a:ext>
            </a:extLst>
          </p:cNvPr>
          <p:cNvSpPr>
            <a:spLocks noGrp="1"/>
          </p:cNvSpPr>
          <p:nvPr>
            <p:ph type="body" sz="quarter" idx="13" hasCustomPrompt="1"/>
          </p:nvPr>
        </p:nvSpPr>
        <p:spPr>
          <a:xfrm>
            <a:off x="420933" y="1280014"/>
            <a:ext cx="5373770" cy="328529"/>
          </a:xfrm>
          <a:prstGeom prst="rect">
            <a:avLst/>
          </a:prstGeom>
        </p:spPr>
        <p:txBody>
          <a:bodyPr/>
          <a:lstStyle>
            <a:lvl1pPr marL="0" indent="0">
              <a:buNone/>
              <a:defRPr sz="2000" b="1" i="0">
                <a:solidFill>
                  <a:schemeClr val="accent1"/>
                </a:solidFill>
                <a:latin typeface="Arial" panose="020B0604020202020204" pitchFamily="34" charset="0"/>
                <a:cs typeface="Arial" panose="020B0604020202020204" pitchFamily="34" charset="0"/>
              </a:defRPr>
            </a:lvl1pPr>
          </a:lstStyle>
          <a:p>
            <a:pPr lvl="0"/>
            <a:r>
              <a:rPr lang="en-US" dirty="0"/>
              <a:t>Sub-Title</a:t>
            </a:r>
          </a:p>
        </p:txBody>
      </p:sp>
      <p:sp>
        <p:nvSpPr>
          <p:cNvPr id="7" name="Text Placeholder 16">
            <a:extLst>
              <a:ext uri="{FF2B5EF4-FFF2-40B4-BE49-F238E27FC236}">
                <a16:creationId xmlns:a16="http://schemas.microsoft.com/office/drawing/2014/main" id="{80D253C7-B532-4683-9A10-092D6FCFEBE0}"/>
              </a:ext>
            </a:extLst>
          </p:cNvPr>
          <p:cNvSpPr>
            <a:spLocks noGrp="1"/>
          </p:cNvSpPr>
          <p:nvPr>
            <p:ph type="body" sz="quarter" idx="14" hasCustomPrompt="1"/>
          </p:nvPr>
        </p:nvSpPr>
        <p:spPr>
          <a:xfrm>
            <a:off x="420932" y="1624584"/>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8" name="Text Placeholder 16">
            <a:extLst>
              <a:ext uri="{FF2B5EF4-FFF2-40B4-BE49-F238E27FC236}">
                <a16:creationId xmlns:a16="http://schemas.microsoft.com/office/drawing/2014/main" id="{051987BD-5E86-46F3-80EC-5F5779EE94D2}"/>
              </a:ext>
            </a:extLst>
          </p:cNvPr>
          <p:cNvSpPr>
            <a:spLocks noGrp="1"/>
          </p:cNvSpPr>
          <p:nvPr>
            <p:ph type="body" sz="quarter" idx="15" hasCustomPrompt="1"/>
          </p:nvPr>
        </p:nvSpPr>
        <p:spPr>
          <a:xfrm>
            <a:off x="420932" y="2378562"/>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9" name="Text Placeholder 16">
            <a:extLst>
              <a:ext uri="{FF2B5EF4-FFF2-40B4-BE49-F238E27FC236}">
                <a16:creationId xmlns:a16="http://schemas.microsoft.com/office/drawing/2014/main" id="{9DA398BB-A08C-44DD-A5D9-DB09422C9F3C}"/>
              </a:ext>
            </a:extLst>
          </p:cNvPr>
          <p:cNvSpPr>
            <a:spLocks noGrp="1"/>
          </p:cNvSpPr>
          <p:nvPr>
            <p:ph type="body" sz="quarter" idx="19" hasCustomPrompt="1"/>
          </p:nvPr>
        </p:nvSpPr>
        <p:spPr>
          <a:xfrm>
            <a:off x="420932" y="3509699"/>
            <a:ext cx="5373770" cy="328529"/>
          </a:xfrm>
          <a:prstGeom prst="rect">
            <a:avLst/>
          </a:prstGeom>
        </p:spPr>
        <p:txBody>
          <a:bodyPr/>
          <a:lstStyle>
            <a:lvl1pPr marL="0" indent="0">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Sub-Title</a:t>
            </a:r>
          </a:p>
        </p:txBody>
      </p:sp>
      <p:sp>
        <p:nvSpPr>
          <p:cNvPr id="10" name="Text Placeholder 16">
            <a:extLst>
              <a:ext uri="{FF2B5EF4-FFF2-40B4-BE49-F238E27FC236}">
                <a16:creationId xmlns:a16="http://schemas.microsoft.com/office/drawing/2014/main" id="{461F3750-5E00-45CF-AFD1-8B7491E7F20E}"/>
              </a:ext>
            </a:extLst>
          </p:cNvPr>
          <p:cNvSpPr>
            <a:spLocks noGrp="1"/>
          </p:cNvSpPr>
          <p:nvPr>
            <p:ph type="body" sz="quarter" idx="20" hasCustomPrompt="1"/>
          </p:nvPr>
        </p:nvSpPr>
        <p:spPr>
          <a:xfrm>
            <a:off x="420931" y="3854269"/>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11" name="Text Placeholder 16">
            <a:extLst>
              <a:ext uri="{FF2B5EF4-FFF2-40B4-BE49-F238E27FC236}">
                <a16:creationId xmlns:a16="http://schemas.microsoft.com/office/drawing/2014/main" id="{8D811D14-82BF-4489-8B7E-95B5D71FBF00}"/>
              </a:ext>
            </a:extLst>
          </p:cNvPr>
          <p:cNvSpPr>
            <a:spLocks noGrp="1"/>
          </p:cNvSpPr>
          <p:nvPr>
            <p:ph type="body" sz="quarter" idx="21" hasCustomPrompt="1"/>
          </p:nvPr>
        </p:nvSpPr>
        <p:spPr>
          <a:xfrm>
            <a:off x="420931" y="4608247"/>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13" name="Slide Title">
            <a:extLst>
              <a:ext uri="{FF2B5EF4-FFF2-40B4-BE49-F238E27FC236}">
                <a16:creationId xmlns:a16="http://schemas.microsoft.com/office/drawing/2014/main" id="{E6A02328-F8B7-4D70-96B0-8C02F6815CD7}"/>
              </a:ext>
            </a:extLst>
          </p:cNvPr>
          <p:cNvSpPr txBox="1">
            <a:spLocks noGrp="1"/>
          </p:cNvSpPr>
          <p:nvPr>
            <p:ph type="body" sz="quarter" idx="22"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
        <p:nvSpPr>
          <p:cNvPr id="14" name="Content Placeholder 2">
            <a:extLst>
              <a:ext uri="{FF2B5EF4-FFF2-40B4-BE49-F238E27FC236}">
                <a16:creationId xmlns:a16="http://schemas.microsoft.com/office/drawing/2014/main" id="{1C5C2557-B831-401E-B134-A92CB9E8CA6D}"/>
              </a:ext>
            </a:extLst>
          </p:cNvPr>
          <p:cNvSpPr>
            <a:spLocks noGrp="1"/>
          </p:cNvSpPr>
          <p:nvPr>
            <p:ph sz="quarter" idx="23" hasCustomPrompt="1"/>
          </p:nvPr>
        </p:nvSpPr>
        <p:spPr>
          <a:xfrm>
            <a:off x="6485413" y="1312382"/>
            <a:ext cx="5189452" cy="4560084"/>
          </a:xfrm>
          <a:prstGeom prst="rect">
            <a:avLst/>
          </a:prstGeom>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569447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Righ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B55C96-700B-457B-9FB0-B35DD626AC81}"/>
              </a:ext>
            </a:extLst>
          </p:cNvPr>
          <p:cNvSpPr/>
          <p:nvPr userDrawn="1"/>
        </p:nvSpPr>
        <p:spPr>
          <a:xfrm>
            <a:off x="6238959" y="1067418"/>
            <a:ext cx="5682360" cy="503493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D6507BB9-AB0F-420B-9A7D-B95A85C8A5A2}"/>
              </a:ext>
            </a:extLst>
          </p:cNvPr>
          <p:cNvSpPr>
            <a:spLocks noGrp="1"/>
          </p:cNvSpPr>
          <p:nvPr>
            <p:ph sz="quarter" idx="22" hasCustomPrompt="1"/>
          </p:nvPr>
        </p:nvSpPr>
        <p:spPr>
          <a:xfrm>
            <a:off x="6485413" y="1312382"/>
            <a:ext cx="5189452" cy="4560084"/>
          </a:xfrm>
          <a:prstGeom prst="rect">
            <a:avLst/>
          </a:prstGeom>
        </p:spPr>
        <p:txBody>
          <a:bodyPr/>
          <a:lstStyle>
            <a:lvl1pPr marL="0" indent="0">
              <a:buNone/>
              <a:defRPr/>
            </a:lvl1pPr>
          </a:lstStyle>
          <a:p>
            <a:pPr lvl="0"/>
            <a:r>
              <a:rPr lang="en-US" dirty="0"/>
              <a:t> </a:t>
            </a:r>
          </a:p>
        </p:txBody>
      </p:sp>
      <p:sp>
        <p:nvSpPr>
          <p:cNvPr id="5" name="Text Placeholder 16">
            <a:extLst>
              <a:ext uri="{FF2B5EF4-FFF2-40B4-BE49-F238E27FC236}">
                <a16:creationId xmlns:a16="http://schemas.microsoft.com/office/drawing/2014/main" id="{AB5E633A-68BE-49BB-8230-548E6E862EE9}"/>
              </a:ext>
            </a:extLst>
          </p:cNvPr>
          <p:cNvSpPr>
            <a:spLocks noGrp="1"/>
          </p:cNvSpPr>
          <p:nvPr>
            <p:ph type="body" sz="quarter" idx="13" hasCustomPrompt="1"/>
          </p:nvPr>
        </p:nvSpPr>
        <p:spPr>
          <a:xfrm>
            <a:off x="420933" y="1280014"/>
            <a:ext cx="5373770" cy="328529"/>
          </a:xfrm>
          <a:prstGeom prst="rect">
            <a:avLst/>
          </a:prstGeom>
        </p:spPr>
        <p:txBody>
          <a:bodyPr/>
          <a:lstStyle>
            <a:lvl1pPr marL="0" indent="0">
              <a:buNone/>
              <a:defRPr sz="2000" b="1" i="0">
                <a:solidFill>
                  <a:schemeClr val="accent1"/>
                </a:solidFill>
                <a:latin typeface="Arial" panose="020B0604020202020204" pitchFamily="34" charset="0"/>
                <a:cs typeface="Arial" panose="020B0604020202020204" pitchFamily="34" charset="0"/>
              </a:defRPr>
            </a:lvl1pPr>
          </a:lstStyle>
          <a:p>
            <a:pPr lvl="0"/>
            <a:r>
              <a:rPr lang="en-US" dirty="0"/>
              <a:t>Sub-Title</a:t>
            </a:r>
          </a:p>
        </p:txBody>
      </p:sp>
      <p:sp>
        <p:nvSpPr>
          <p:cNvPr id="6" name="Text Placeholder 16">
            <a:extLst>
              <a:ext uri="{FF2B5EF4-FFF2-40B4-BE49-F238E27FC236}">
                <a16:creationId xmlns:a16="http://schemas.microsoft.com/office/drawing/2014/main" id="{5FA4C64D-1423-46E9-9E0E-D7A60D8551AF}"/>
              </a:ext>
            </a:extLst>
          </p:cNvPr>
          <p:cNvSpPr>
            <a:spLocks noGrp="1"/>
          </p:cNvSpPr>
          <p:nvPr>
            <p:ph type="body" sz="quarter" idx="14" hasCustomPrompt="1"/>
          </p:nvPr>
        </p:nvSpPr>
        <p:spPr>
          <a:xfrm>
            <a:off x="420932" y="1624584"/>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7" name="Text Placeholder 16">
            <a:extLst>
              <a:ext uri="{FF2B5EF4-FFF2-40B4-BE49-F238E27FC236}">
                <a16:creationId xmlns:a16="http://schemas.microsoft.com/office/drawing/2014/main" id="{33BE872C-2108-4B5B-A0DF-731DF1D81194}"/>
              </a:ext>
            </a:extLst>
          </p:cNvPr>
          <p:cNvSpPr>
            <a:spLocks noGrp="1"/>
          </p:cNvSpPr>
          <p:nvPr>
            <p:ph type="body" sz="quarter" idx="15" hasCustomPrompt="1"/>
          </p:nvPr>
        </p:nvSpPr>
        <p:spPr>
          <a:xfrm>
            <a:off x="420932" y="2378562"/>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8" name="Text Placeholder 16">
            <a:extLst>
              <a:ext uri="{FF2B5EF4-FFF2-40B4-BE49-F238E27FC236}">
                <a16:creationId xmlns:a16="http://schemas.microsoft.com/office/drawing/2014/main" id="{3062ED4C-E687-4C49-A1D9-6F25FC681B6E}"/>
              </a:ext>
            </a:extLst>
          </p:cNvPr>
          <p:cNvSpPr>
            <a:spLocks noGrp="1"/>
          </p:cNvSpPr>
          <p:nvPr>
            <p:ph type="body" sz="quarter" idx="19" hasCustomPrompt="1"/>
          </p:nvPr>
        </p:nvSpPr>
        <p:spPr>
          <a:xfrm>
            <a:off x="420932" y="3509699"/>
            <a:ext cx="5373770" cy="328529"/>
          </a:xfrm>
          <a:prstGeom prst="rect">
            <a:avLst/>
          </a:prstGeom>
        </p:spPr>
        <p:txBody>
          <a:bodyPr/>
          <a:lstStyle>
            <a:lvl1pPr marL="0" indent="0">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Sub-Title</a:t>
            </a:r>
          </a:p>
        </p:txBody>
      </p:sp>
      <p:sp>
        <p:nvSpPr>
          <p:cNvPr id="9" name="Text Placeholder 16">
            <a:extLst>
              <a:ext uri="{FF2B5EF4-FFF2-40B4-BE49-F238E27FC236}">
                <a16:creationId xmlns:a16="http://schemas.microsoft.com/office/drawing/2014/main" id="{8A2E8205-1440-4543-AEF8-B789A741DF50}"/>
              </a:ext>
            </a:extLst>
          </p:cNvPr>
          <p:cNvSpPr>
            <a:spLocks noGrp="1"/>
          </p:cNvSpPr>
          <p:nvPr>
            <p:ph type="body" sz="quarter" idx="20" hasCustomPrompt="1"/>
          </p:nvPr>
        </p:nvSpPr>
        <p:spPr>
          <a:xfrm>
            <a:off x="420931" y="3854269"/>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10" name="Text Placeholder 16">
            <a:extLst>
              <a:ext uri="{FF2B5EF4-FFF2-40B4-BE49-F238E27FC236}">
                <a16:creationId xmlns:a16="http://schemas.microsoft.com/office/drawing/2014/main" id="{D4ABE081-03DF-460E-B0FC-613A38E75066}"/>
              </a:ext>
            </a:extLst>
          </p:cNvPr>
          <p:cNvSpPr>
            <a:spLocks noGrp="1"/>
          </p:cNvSpPr>
          <p:nvPr>
            <p:ph type="body" sz="quarter" idx="21" hasCustomPrompt="1"/>
          </p:nvPr>
        </p:nvSpPr>
        <p:spPr>
          <a:xfrm>
            <a:off x="420931" y="4608247"/>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12" name="Slide Title">
            <a:extLst>
              <a:ext uri="{FF2B5EF4-FFF2-40B4-BE49-F238E27FC236}">
                <a16:creationId xmlns:a16="http://schemas.microsoft.com/office/drawing/2014/main" id="{F280AE6F-CE42-4B96-BCC6-D36C76D6A7A7}"/>
              </a:ext>
            </a:extLst>
          </p:cNvPr>
          <p:cNvSpPr txBox="1">
            <a:spLocks noGrp="1"/>
          </p:cNvSpPr>
          <p:nvPr>
            <p:ph type="body" sz="quarter" idx="23"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2967819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Images Righ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ED8334D-5BD3-4606-A583-52E42FED999B}"/>
              </a:ext>
            </a:extLst>
          </p:cNvPr>
          <p:cNvGrpSpPr/>
          <p:nvPr userDrawn="1"/>
        </p:nvGrpSpPr>
        <p:grpSpPr>
          <a:xfrm>
            <a:off x="6247051" y="1059326"/>
            <a:ext cx="5682360" cy="5034935"/>
            <a:chOff x="148390" y="774031"/>
            <a:chExt cx="6047038" cy="5358063"/>
          </a:xfrm>
        </p:grpSpPr>
        <p:sp>
          <p:nvSpPr>
            <p:cNvPr id="4" name="Rectangle 3">
              <a:extLst>
                <a:ext uri="{FF2B5EF4-FFF2-40B4-BE49-F238E27FC236}">
                  <a16:creationId xmlns:a16="http://schemas.microsoft.com/office/drawing/2014/main" id="{09586507-903A-46C4-A9AA-FA094C20B72B}"/>
                </a:ext>
              </a:extLst>
            </p:cNvPr>
            <p:cNvSpPr/>
            <p:nvPr userDrawn="1"/>
          </p:nvSpPr>
          <p:spPr>
            <a:xfrm>
              <a:off x="148390" y="774031"/>
              <a:ext cx="6047038" cy="5358063"/>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534057E-8FE2-4170-93C6-11C745953D65}"/>
                </a:ext>
              </a:extLst>
            </p:cNvPr>
            <p:cNvSpPr/>
            <p:nvPr userDrawn="1"/>
          </p:nvSpPr>
          <p:spPr>
            <a:xfrm>
              <a:off x="413082" y="1034717"/>
              <a:ext cx="5522497" cy="332060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E3E7E49-9418-4555-AE00-E375A7ADA999}"/>
                </a:ext>
              </a:extLst>
            </p:cNvPr>
            <p:cNvSpPr/>
            <p:nvPr userDrawn="1"/>
          </p:nvSpPr>
          <p:spPr>
            <a:xfrm>
              <a:off x="400803" y="4545998"/>
              <a:ext cx="2691084" cy="133115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B08DA14-1587-46AE-9634-7C34594DC22F}"/>
                </a:ext>
              </a:extLst>
            </p:cNvPr>
            <p:cNvSpPr/>
            <p:nvPr userDrawn="1"/>
          </p:nvSpPr>
          <p:spPr>
            <a:xfrm>
              <a:off x="3250348" y="4545998"/>
              <a:ext cx="2691084" cy="133115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Content Placeholder 2">
            <a:extLst>
              <a:ext uri="{FF2B5EF4-FFF2-40B4-BE49-F238E27FC236}">
                <a16:creationId xmlns:a16="http://schemas.microsoft.com/office/drawing/2014/main" id="{01167255-0A0B-4C34-B866-F6BC952DC3BD}"/>
              </a:ext>
            </a:extLst>
          </p:cNvPr>
          <p:cNvSpPr>
            <a:spLocks noGrp="1"/>
          </p:cNvSpPr>
          <p:nvPr>
            <p:ph sz="quarter" idx="22" hasCustomPrompt="1"/>
          </p:nvPr>
        </p:nvSpPr>
        <p:spPr>
          <a:xfrm>
            <a:off x="6496219" y="1296198"/>
            <a:ext cx="5189013" cy="3120347"/>
          </a:xfrm>
          <a:prstGeom prst="rect">
            <a:avLst/>
          </a:prstGeom>
        </p:spPr>
        <p:txBody>
          <a:bodyPr/>
          <a:lstStyle>
            <a:lvl1pPr marL="0" indent="0">
              <a:buNone/>
              <a:defRPr/>
            </a:lvl1pPr>
          </a:lstStyle>
          <a:p>
            <a:pPr lvl="0"/>
            <a:r>
              <a:rPr lang="en-US" dirty="0"/>
              <a:t> </a:t>
            </a:r>
          </a:p>
        </p:txBody>
      </p:sp>
      <p:sp>
        <p:nvSpPr>
          <p:cNvPr id="9" name="Content Placeholder 2">
            <a:extLst>
              <a:ext uri="{FF2B5EF4-FFF2-40B4-BE49-F238E27FC236}">
                <a16:creationId xmlns:a16="http://schemas.microsoft.com/office/drawing/2014/main" id="{4A4BAB9A-0D6D-4EE3-9217-A34EDD9454C6}"/>
              </a:ext>
            </a:extLst>
          </p:cNvPr>
          <p:cNvSpPr>
            <a:spLocks noGrp="1"/>
          </p:cNvSpPr>
          <p:nvPr>
            <p:ph sz="quarter" idx="23" hasCustomPrompt="1"/>
          </p:nvPr>
        </p:nvSpPr>
        <p:spPr>
          <a:xfrm>
            <a:off x="6487836" y="4598772"/>
            <a:ext cx="2528794" cy="1255922"/>
          </a:xfrm>
          <a:prstGeom prst="rect">
            <a:avLst/>
          </a:prstGeom>
        </p:spPr>
        <p:txBody>
          <a:bodyPr/>
          <a:lstStyle>
            <a:lvl1pPr marL="0" indent="0">
              <a:buNone/>
              <a:defRPr/>
            </a:lvl1pPr>
          </a:lstStyle>
          <a:p>
            <a:pPr lvl="0"/>
            <a:r>
              <a:rPr lang="en-US" dirty="0"/>
              <a:t> </a:t>
            </a:r>
          </a:p>
        </p:txBody>
      </p:sp>
      <p:sp>
        <p:nvSpPr>
          <p:cNvPr id="10" name="Content Placeholder 2">
            <a:extLst>
              <a:ext uri="{FF2B5EF4-FFF2-40B4-BE49-F238E27FC236}">
                <a16:creationId xmlns:a16="http://schemas.microsoft.com/office/drawing/2014/main" id="{ECA30573-A23D-44D4-B79D-9D72571624FD}"/>
              </a:ext>
            </a:extLst>
          </p:cNvPr>
          <p:cNvSpPr>
            <a:spLocks noGrp="1"/>
          </p:cNvSpPr>
          <p:nvPr>
            <p:ph sz="quarter" idx="24" hasCustomPrompt="1"/>
          </p:nvPr>
        </p:nvSpPr>
        <p:spPr>
          <a:xfrm>
            <a:off x="9158208" y="4598772"/>
            <a:ext cx="2528794" cy="1255922"/>
          </a:xfrm>
          <a:prstGeom prst="rect">
            <a:avLst/>
          </a:prstGeom>
        </p:spPr>
        <p:txBody>
          <a:bodyPr/>
          <a:lstStyle>
            <a:lvl1pPr marL="0" indent="0">
              <a:buNone/>
              <a:defRPr/>
            </a:lvl1pPr>
          </a:lstStyle>
          <a:p>
            <a:pPr lvl="0"/>
            <a:r>
              <a:rPr lang="en-US" dirty="0"/>
              <a:t> </a:t>
            </a:r>
          </a:p>
        </p:txBody>
      </p:sp>
      <p:sp>
        <p:nvSpPr>
          <p:cNvPr id="11" name="Text Placeholder 16">
            <a:extLst>
              <a:ext uri="{FF2B5EF4-FFF2-40B4-BE49-F238E27FC236}">
                <a16:creationId xmlns:a16="http://schemas.microsoft.com/office/drawing/2014/main" id="{2E9D8625-A4DF-4872-BC81-7C5B3ABF998B}"/>
              </a:ext>
            </a:extLst>
          </p:cNvPr>
          <p:cNvSpPr>
            <a:spLocks noGrp="1"/>
          </p:cNvSpPr>
          <p:nvPr>
            <p:ph type="body" sz="quarter" idx="13" hasCustomPrompt="1"/>
          </p:nvPr>
        </p:nvSpPr>
        <p:spPr>
          <a:xfrm>
            <a:off x="420933" y="1280014"/>
            <a:ext cx="5373770" cy="328529"/>
          </a:xfrm>
          <a:prstGeom prst="rect">
            <a:avLst/>
          </a:prstGeom>
        </p:spPr>
        <p:txBody>
          <a:bodyPr/>
          <a:lstStyle>
            <a:lvl1pPr marL="0" indent="0">
              <a:buNone/>
              <a:defRPr sz="2000" b="1" i="0">
                <a:solidFill>
                  <a:schemeClr val="accent1"/>
                </a:solidFill>
                <a:latin typeface="Arial" panose="020B0604020202020204" pitchFamily="34" charset="0"/>
                <a:cs typeface="Arial" panose="020B0604020202020204" pitchFamily="34" charset="0"/>
              </a:defRPr>
            </a:lvl1pPr>
          </a:lstStyle>
          <a:p>
            <a:pPr lvl="0"/>
            <a:r>
              <a:rPr lang="en-US" dirty="0"/>
              <a:t>Sub-Title</a:t>
            </a:r>
          </a:p>
        </p:txBody>
      </p:sp>
      <p:sp>
        <p:nvSpPr>
          <p:cNvPr id="12" name="Text Placeholder 16">
            <a:extLst>
              <a:ext uri="{FF2B5EF4-FFF2-40B4-BE49-F238E27FC236}">
                <a16:creationId xmlns:a16="http://schemas.microsoft.com/office/drawing/2014/main" id="{52FE5601-7D4B-4B02-BE44-715C2DEE1FDB}"/>
              </a:ext>
            </a:extLst>
          </p:cNvPr>
          <p:cNvSpPr>
            <a:spLocks noGrp="1"/>
          </p:cNvSpPr>
          <p:nvPr>
            <p:ph type="body" sz="quarter" idx="14" hasCustomPrompt="1"/>
          </p:nvPr>
        </p:nvSpPr>
        <p:spPr>
          <a:xfrm>
            <a:off x="420932" y="1624584"/>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13" name="Text Placeholder 16">
            <a:extLst>
              <a:ext uri="{FF2B5EF4-FFF2-40B4-BE49-F238E27FC236}">
                <a16:creationId xmlns:a16="http://schemas.microsoft.com/office/drawing/2014/main" id="{F8271C54-A8A1-4D13-8CA3-38BCA37868BE}"/>
              </a:ext>
            </a:extLst>
          </p:cNvPr>
          <p:cNvSpPr>
            <a:spLocks noGrp="1"/>
          </p:cNvSpPr>
          <p:nvPr>
            <p:ph type="body" sz="quarter" idx="15" hasCustomPrompt="1"/>
          </p:nvPr>
        </p:nvSpPr>
        <p:spPr>
          <a:xfrm>
            <a:off x="420932" y="2378562"/>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14" name="Text Placeholder 16">
            <a:extLst>
              <a:ext uri="{FF2B5EF4-FFF2-40B4-BE49-F238E27FC236}">
                <a16:creationId xmlns:a16="http://schemas.microsoft.com/office/drawing/2014/main" id="{1F6EFB03-3AAF-41F7-8B9A-FE4241B31337}"/>
              </a:ext>
            </a:extLst>
          </p:cNvPr>
          <p:cNvSpPr>
            <a:spLocks noGrp="1"/>
          </p:cNvSpPr>
          <p:nvPr>
            <p:ph type="body" sz="quarter" idx="19" hasCustomPrompt="1"/>
          </p:nvPr>
        </p:nvSpPr>
        <p:spPr>
          <a:xfrm>
            <a:off x="420932" y="3509699"/>
            <a:ext cx="5373770" cy="328529"/>
          </a:xfrm>
          <a:prstGeom prst="rect">
            <a:avLst/>
          </a:prstGeom>
        </p:spPr>
        <p:txBody>
          <a:bodyPr/>
          <a:lstStyle>
            <a:lvl1pPr marL="0" indent="0">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Sub-Title</a:t>
            </a:r>
          </a:p>
        </p:txBody>
      </p:sp>
      <p:sp>
        <p:nvSpPr>
          <p:cNvPr id="15" name="Text Placeholder 16">
            <a:extLst>
              <a:ext uri="{FF2B5EF4-FFF2-40B4-BE49-F238E27FC236}">
                <a16:creationId xmlns:a16="http://schemas.microsoft.com/office/drawing/2014/main" id="{B41C1DB9-F261-4B2C-884B-DB260C04B65C}"/>
              </a:ext>
            </a:extLst>
          </p:cNvPr>
          <p:cNvSpPr>
            <a:spLocks noGrp="1"/>
          </p:cNvSpPr>
          <p:nvPr>
            <p:ph type="body" sz="quarter" idx="20" hasCustomPrompt="1"/>
          </p:nvPr>
        </p:nvSpPr>
        <p:spPr>
          <a:xfrm>
            <a:off x="420931" y="3854269"/>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16" name="Text Placeholder 16">
            <a:extLst>
              <a:ext uri="{FF2B5EF4-FFF2-40B4-BE49-F238E27FC236}">
                <a16:creationId xmlns:a16="http://schemas.microsoft.com/office/drawing/2014/main" id="{2AE5F920-EA9A-464F-A6B2-99A16499C6D6}"/>
              </a:ext>
            </a:extLst>
          </p:cNvPr>
          <p:cNvSpPr>
            <a:spLocks noGrp="1"/>
          </p:cNvSpPr>
          <p:nvPr>
            <p:ph type="body" sz="quarter" idx="21" hasCustomPrompt="1"/>
          </p:nvPr>
        </p:nvSpPr>
        <p:spPr>
          <a:xfrm>
            <a:off x="420931" y="4608247"/>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18" name="Slide Title">
            <a:extLst>
              <a:ext uri="{FF2B5EF4-FFF2-40B4-BE49-F238E27FC236}">
                <a16:creationId xmlns:a16="http://schemas.microsoft.com/office/drawing/2014/main" id="{3AA9B75A-0710-4D86-8C35-CBEA944AC660}"/>
              </a:ext>
            </a:extLst>
          </p:cNvPr>
          <p:cNvSpPr txBox="1">
            <a:spLocks noGrp="1"/>
          </p:cNvSpPr>
          <p:nvPr>
            <p:ph type="body" sz="quarter" idx="25"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3856124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CD728FD-7A30-4C98-8054-90C888FF82F2}"/>
              </a:ext>
            </a:extLst>
          </p:cNvPr>
          <p:cNvCxnSpPr>
            <a:cxnSpLocks/>
          </p:cNvCxnSpPr>
          <p:nvPr userDrawn="1"/>
        </p:nvCxnSpPr>
        <p:spPr>
          <a:xfrm flipH="1">
            <a:off x="2895600" y="2755664"/>
            <a:ext cx="639921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 name="Graphic 3">
            <a:hlinkClick r:id="rId2"/>
            <a:extLst>
              <a:ext uri="{FF2B5EF4-FFF2-40B4-BE49-F238E27FC236}">
                <a16:creationId xmlns:a16="http://schemas.microsoft.com/office/drawing/2014/main" id="{0F1518EE-73ED-45BF-93EA-182D07AD71A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2331" y="719051"/>
            <a:ext cx="3184072" cy="1371600"/>
          </a:xfrm>
          <a:prstGeom prst="rect">
            <a:avLst/>
          </a:prstGeom>
        </p:spPr>
      </p:pic>
      <p:pic>
        <p:nvPicPr>
          <p:cNvPr id="5" name="Graphic 4">
            <a:hlinkClick r:id="rId5"/>
            <a:extLst>
              <a:ext uri="{FF2B5EF4-FFF2-40B4-BE49-F238E27FC236}">
                <a16:creationId xmlns:a16="http://schemas.microsoft.com/office/drawing/2014/main" id="{E5F5883E-92A4-44DC-AA8B-966FFB38090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1167" y="3482086"/>
            <a:ext cx="2015176" cy="539496"/>
          </a:xfrm>
          <a:prstGeom prst="rect">
            <a:avLst/>
          </a:prstGeom>
        </p:spPr>
      </p:pic>
      <p:pic>
        <p:nvPicPr>
          <p:cNvPr id="6" name="Graphic 5">
            <a:hlinkClick r:id="rId8"/>
            <a:extLst>
              <a:ext uri="{FF2B5EF4-FFF2-40B4-BE49-F238E27FC236}">
                <a16:creationId xmlns:a16="http://schemas.microsoft.com/office/drawing/2014/main" id="{404B57D8-2555-4557-B9BA-A7A961B35D66}"/>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20047" y="3482086"/>
            <a:ext cx="2134183" cy="539496"/>
          </a:xfrm>
          <a:prstGeom prst="rect">
            <a:avLst/>
          </a:prstGeom>
        </p:spPr>
      </p:pic>
      <p:pic>
        <p:nvPicPr>
          <p:cNvPr id="7" name="Graphic 6">
            <a:hlinkClick r:id="rId11"/>
            <a:extLst>
              <a:ext uri="{FF2B5EF4-FFF2-40B4-BE49-F238E27FC236}">
                <a16:creationId xmlns:a16="http://schemas.microsoft.com/office/drawing/2014/main" id="{CC0E5F02-DA6C-42EE-9848-6C6D9FB381E5}"/>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519678" y="3482086"/>
            <a:ext cx="1602621" cy="539496"/>
          </a:xfrm>
          <a:prstGeom prst="rect">
            <a:avLst/>
          </a:prstGeom>
        </p:spPr>
      </p:pic>
      <p:pic>
        <p:nvPicPr>
          <p:cNvPr id="8" name="Graphic 7">
            <a:hlinkClick r:id="rId14"/>
            <a:extLst>
              <a:ext uri="{FF2B5EF4-FFF2-40B4-BE49-F238E27FC236}">
                <a16:creationId xmlns:a16="http://schemas.microsoft.com/office/drawing/2014/main" id="{B9AC2456-5E5B-416E-9134-A84CC9EC9E57}"/>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519678" y="4598539"/>
            <a:ext cx="1689892" cy="539496"/>
          </a:xfrm>
          <a:prstGeom prst="rect">
            <a:avLst/>
          </a:prstGeom>
        </p:spPr>
      </p:pic>
      <p:pic>
        <p:nvPicPr>
          <p:cNvPr id="9" name="Graphic 8">
            <a:hlinkClick r:id="rId17"/>
            <a:extLst>
              <a:ext uri="{FF2B5EF4-FFF2-40B4-BE49-F238E27FC236}">
                <a16:creationId xmlns:a16="http://schemas.microsoft.com/office/drawing/2014/main" id="{B84F74D1-6463-4918-AE77-BB0F5F725576}"/>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620047" y="4598539"/>
            <a:ext cx="1912038" cy="539496"/>
          </a:xfrm>
          <a:prstGeom prst="rect">
            <a:avLst/>
          </a:prstGeom>
        </p:spPr>
      </p:pic>
      <p:pic>
        <p:nvPicPr>
          <p:cNvPr id="10" name="Graphic 9">
            <a:hlinkClick r:id="rId20"/>
            <a:extLst>
              <a:ext uri="{FF2B5EF4-FFF2-40B4-BE49-F238E27FC236}">
                <a16:creationId xmlns:a16="http://schemas.microsoft.com/office/drawing/2014/main" id="{BB933E0B-416D-4F22-AB86-7D6738B38B18}"/>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197163" y="4598539"/>
            <a:ext cx="2007243" cy="539496"/>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00CFC17B-45BE-4A67-B615-8368E68F9288}"/>
              </a:ext>
            </a:extLst>
          </p:cNvPr>
          <p:cNvPicPr>
            <a:picLocks noChangeAspect="1"/>
          </p:cNvPicPr>
          <p:nvPr userDrawn="1"/>
        </p:nvPicPr>
        <p:blipFill>
          <a:blip r:embed="rId23" cstate="screen">
            <a:extLst>
              <a:ext uri="{28A0092B-C50C-407E-A947-70E740481C1C}">
                <a14:useLocalDpi xmlns:a14="http://schemas.microsoft.com/office/drawing/2010/main" val="0"/>
              </a:ext>
            </a:extLst>
          </a:blip>
          <a:stretch>
            <a:fillRect/>
          </a:stretch>
        </p:blipFill>
        <p:spPr>
          <a:xfrm>
            <a:off x="9196648" y="3482086"/>
            <a:ext cx="2134183" cy="564641"/>
          </a:xfrm>
          <a:prstGeom prst="rect">
            <a:avLst/>
          </a:prstGeom>
        </p:spPr>
      </p:pic>
      <p:pic>
        <p:nvPicPr>
          <p:cNvPr id="12" name="Picture 11" descr="A black and white logo&#10;&#10;Description automatically generated with medium confidence">
            <a:extLst>
              <a:ext uri="{FF2B5EF4-FFF2-40B4-BE49-F238E27FC236}">
                <a16:creationId xmlns:a16="http://schemas.microsoft.com/office/drawing/2014/main" id="{9B12FBCF-D2CC-45ED-911B-E86525CE519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240451" y="4362721"/>
            <a:ext cx="1392003" cy="928002"/>
          </a:xfrm>
          <a:prstGeom prst="rect">
            <a:avLst/>
          </a:prstGeom>
        </p:spPr>
      </p:pic>
    </p:spTree>
    <p:extLst>
      <p:ext uri="{BB962C8B-B14F-4D97-AF65-F5344CB8AC3E}">
        <p14:creationId xmlns:p14="http://schemas.microsoft.com/office/powerpoint/2010/main" val="4110059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Images Lef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CFAE36-E28B-448C-A605-88932D64F1D3}"/>
              </a:ext>
            </a:extLst>
          </p:cNvPr>
          <p:cNvGrpSpPr/>
          <p:nvPr userDrawn="1"/>
        </p:nvGrpSpPr>
        <p:grpSpPr>
          <a:xfrm>
            <a:off x="235615" y="1059326"/>
            <a:ext cx="5682360" cy="5034935"/>
            <a:chOff x="148390" y="774031"/>
            <a:chExt cx="6047038" cy="5358063"/>
          </a:xfrm>
        </p:grpSpPr>
        <p:sp>
          <p:nvSpPr>
            <p:cNvPr id="4" name="Rectangle 3">
              <a:extLst>
                <a:ext uri="{FF2B5EF4-FFF2-40B4-BE49-F238E27FC236}">
                  <a16:creationId xmlns:a16="http://schemas.microsoft.com/office/drawing/2014/main" id="{D8F24625-BE79-4205-BE6A-80DFBC200B79}"/>
                </a:ext>
              </a:extLst>
            </p:cNvPr>
            <p:cNvSpPr/>
            <p:nvPr userDrawn="1"/>
          </p:nvSpPr>
          <p:spPr>
            <a:xfrm>
              <a:off x="148390" y="774031"/>
              <a:ext cx="6047038" cy="5358063"/>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4F7ACFC-4423-4F5A-BD7C-39C90ACAE84C}"/>
                </a:ext>
              </a:extLst>
            </p:cNvPr>
            <p:cNvSpPr/>
            <p:nvPr userDrawn="1"/>
          </p:nvSpPr>
          <p:spPr>
            <a:xfrm>
              <a:off x="413082" y="1034717"/>
              <a:ext cx="5522497" cy="332060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84A2CEA-06EF-42D1-ADB4-E1D277CD50D1}"/>
                </a:ext>
              </a:extLst>
            </p:cNvPr>
            <p:cNvSpPr/>
            <p:nvPr userDrawn="1"/>
          </p:nvSpPr>
          <p:spPr>
            <a:xfrm>
              <a:off x="400803" y="4545998"/>
              <a:ext cx="2691084" cy="133115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3470A98-980F-4B3D-86FD-F78FC0ABA322}"/>
                </a:ext>
              </a:extLst>
            </p:cNvPr>
            <p:cNvSpPr/>
            <p:nvPr userDrawn="1"/>
          </p:nvSpPr>
          <p:spPr>
            <a:xfrm>
              <a:off x="3250348" y="4545998"/>
              <a:ext cx="2691084" cy="133115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 Placeholder 16">
            <a:extLst>
              <a:ext uri="{FF2B5EF4-FFF2-40B4-BE49-F238E27FC236}">
                <a16:creationId xmlns:a16="http://schemas.microsoft.com/office/drawing/2014/main" id="{A2284310-C5E6-4E3C-9539-0D1ABE18B6B9}"/>
              </a:ext>
            </a:extLst>
          </p:cNvPr>
          <p:cNvSpPr>
            <a:spLocks noGrp="1"/>
          </p:cNvSpPr>
          <p:nvPr>
            <p:ph type="body" sz="quarter" idx="13" hasCustomPrompt="1"/>
          </p:nvPr>
        </p:nvSpPr>
        <p:spPr>
          <a:xfrm>
            <a:off x="6373061" y="1280014"/>
            <a:ext cx="5373770" cy="328529"/>
          </a:xfrm>
          <a:prstGeom prst="rect">
            <a:avLst/>
          </a:prstGeom>
        </p:spPr>
        <p:txBody>
          <a:bodyPr/>
          <a:lstStyle>
            <a:lvl1pPr marL="0" indent="0">
              <a:buNone/>
              <a:defRPr sz="2000" b="1" i="0">
                <a:solidFill>
                  <a:schemeClr val="accent1"/>
                </a:solidFill>
                <a:latin typeface="Arial" panose="020B0604020202020204" pitchFamily="34" charset="0"/>
                <a:cs typeface="Arial" panose="020B0604020202020204" pitchFamily="34" charset="0"/>
              </a:defRPr>
            </a:lvl1pPr>
          </a:lstStyle>
          <a:p>
            <a:pPr lvl="0"/>
            <a:r>
              <a:rPr lang="en-US" dirty="0"/>
              <a:t>Sub-Title</a:t>
            </a:r>
          </a:p>
        </p:txBody>
      </p:sp>
      <p:sp>
        <p:nvSpPr>
          <p:cNvPr id="9" name="Text Placeholder 16">
            <a:extLst>
              <a:ext uri="{FF2B5EF4-FFF2-40B4-BE49-F238E27FC236}">
                <a16:creationId xmlns:a16="http://schemas.microsoft.com/office/drawing/2014/main" id="{DBB86325-F978-447D-80E1-0D04BF01AD20}"/>
              </a:ext>
            </a:extLst>
          </p:cNvPr>
          <p:cNvSpPr>
            <a:spLocks noGrp="1"/>
          </p:cNvSpPr>
          <p:nvPr>
            <p:ph type="body" sz="quarter" idx="14" hasCustomPrompt="1"/>
          </p:nvPr>
        </p:nvSpPr>
        <p:spPr>
          <a:xfrm>
            <a:off x="6373060" y="1624584"/>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10" name="Text Placeholder 16">
            <a:extLst>
              <a:ext uri="{FF2B5EF4-FFF2-40B4-BE49-F238E27FC236}">
                <a16:creationId xmlns:a16="http://schemas.microsoft.com/office/drawing/2014/main" id="{48103935-E173-4E0C-8564-516283F9BD92}"/>
              </a:ext>
            </a:extLst>
          </p:cNvPr>
          <p:cNvSpPr>
            <a:spLocks noGrp="1"/>
          </p:cNvSpPr>
          <p:nvPr>
            <p:ph type="body" sz="quarter" idx="15" hasCustomPrompt="1"/>
          </p:nvPr>
        </p:nvSpPr>
        <p:spPr>
          <a:xfrm>
            <a:off x="6373060" y="2378562"/>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11" name="Text Placeholder 16">
            <a:extLst>
              <a:ext uri="{FF2B5EF4-FFF2-40B4-BE49-F238E27FC236}">
                <a16:creationId xmlns:a16="http://schemas.microsoft.com/office/drawing/2014/main" id="{A7C2D89D-99AB-41E1-B76A-18A659B759C6}"/>
              </a:ext>
            </a:extLst>
          </p:cNvPr>
          <p:cNvSpPr>
            <a:spLocks noGrp="1"/>
          </p:cNvSpPr>
          <p:nvPr>
            <p:ph type="body" sz="quarter" idx="20" hasCustomPrompt="1"/>
          </p:nvPr>
        </p:nvSpPr>
        <p:spPr>
          <a:xfrm>
            <a:off x="6373059" y="3854269"/>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12" name="Text Placeholder 16">
            <a:extLst>
              <a:ext uri="{FF2B5EF4-FFF2-40B4-BE49-F238E27FC236}">
                <a16:creationId xmlns:a16="http://schemas.microsoft.com/office/drawing/2014/main" id="{CB50600B-F6EA-4783-B599-7356FD033535}"/>
              </a:ext>
            </a:extLst>
          </p:cNvPr>
          <p:cNvSpPr>
            <a:spLocks noGrp="1"/>
          </p:cNvSpPr>
          <p:nvPr>
            <p:ph type="body" sz="quarter" idx="21" hasCustomPrompt="1"/>
          </p:nvPr>
        </p:nvSpPr>
        <p:spPr>
          <a:xfrm>
            <a:off x="6373059" y="4608247"/>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14" name="Text Placeholder 16">
            <a:extLst>
              <a:ext uri="{FF2B5EF4-FFF2-40B4-BE49-F238E27FC236}">
                <a16:creationId xmlns:a16="http://schemas.microsoft.com/office/drawing/2014/main" id="{B767530A-1053-42B3-A99D-5E6E68476EA3}"/>
              </a:ext>
            </a:extLst>
          </p:cNvPr>
          <p:cNvSpPr>
            <a:spLocks noGrp="1"/>
          </p:cNvSpPr>
          <p:nvPr>
            <p:ph type="body" sz="quarter" idx="19" hasCustomPrompt="1"/>
          </p:nvPr>
        </p:nvSpPr>
        <p:spPr>
          <a:xfrm>
            <a:off x="6373060" y="3509699"/>
            <a:ext cx="5373770" cy="328529"/>
          </a:xfrm>
          <a:prstGeom prst="rect">
            <a:avLst/>
          </a:prstGeom>
        </p:spPr>
        <p:txBody>
          <a:bodyPr/>
          <a:lstStyle>
            <a:lvl1pPr marL="0" indent="0">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Sub-Title</a:t>
            </a:r>
          </a:p>
        </p:txBody>
      </p:sp>
      <p:sp>
        <p:nvSpPr>
          <p:cNvPr id="15" name="Slide Title">
            <a:extLst>
              <a:ext uri="{FF2B5EF4-FFF2-40B4-BE49-F238E27FC236}">
                <a16:creationId xmlns:a16="http://schemas.microsoft.com/office/drawing/2014/main" id="{2FB334D0-E7B9-4CE0-9279-E5FB2AC41204}"/>
              </a:ext>
            </a:extLst>
          </p:cNvPr>
          <p:cNvSpPr txBox="1">
            <a:spLocks noGrp="1"/>
          </p:cNvSpPr>
          <p:nvPr>
            <p:ph type="body" sz="quarter" idx="22"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
        <p:nvSpPr>
          <p:cNvPr id="16" name="Content Placeholder 2">
            <a:extLst>
              <a:ext uri="{FF2B5EF4-FFF2-40B4-BE49-F238E27FC236}">
                <a16:creationId xmlns:a16="http://schemas.microsoft.com/office/drawing/2014/main" id="{F6F260F1-2549-41EC-8ABC-4D12C3534068}"/>
              </a:ext>
            </a:extLst>
          </p:cNvPr>
          <p:cNvSpPr>
            <a:spLocks noGrp="1"/>
          </p:cNvSpPr>
          <p:nvPr>
            <p:ph sz="quarter" idx="23" hasCustomPrompt="1"/>
          </p:nvPr>
        </p:nvSpPr>
        <p:spPr>
          <a:xfrm>
            <a:off x="484414" y="1296198"/>
            <a:ext cx="5189013" cy="3120347"/>
          </a:xfrm>
          <a:prstGeom prst="rect">
            <a:avLst/>
          </a:prstGeom>
        </p:spPr>
        <p:txBody>
          <a:bodyPr/>
          <a:lstStyle>
            <a:lvl1pPr marL="0" indent="0">
              <a:buNone/>
              <a:defRPr/>
            </a:lvl1pPr>
          </a:lstStyle>
          <a:p>
            <a:pPr lvl="0"/>
            <a:r>
              <a:rPr lang="en-US" dirty="0"/>
              <a:t> </a:t>
            </a:r>
          </a:p>
        </p:txBody>
      </p:sp>
      <p:sp>
        <p:nvSpPr>
          <p:cNvPr id="17" name="Content Placeholder 2">
            <a:extLst>
              <a:ext uri="{FF2B5EF4-FFF2-40B4-BE49-F238E27FC236}">
                <a16:creationId xmlns:a16="http://schemas.microsoft.com/office/drawing/2014/main" id="{F7D8D2C5-3176-471E-AF75-D61B1CF010F8}"/>
              </a:ext>
            </a:extLst>
          </p:cNvPr>
          <p:cNvSpPr>
            <a:spLocks noGrp="1"/>
          </p:cNvSpPr>
          <p:nvPr>
            <p:ph sz="quarter" idx="24" hasCustomPrompt="1"/>
          </p:nvPr>
        </p:nvSpPr>
        <p:spPr>
          <a:xfrm>
            <a:off x="476031" y="4598772"/>
            <a:ext cx="2528794" cy="1255922"/>
          </a:xfrm>
          <a:prstGeom prst="rect">
            <a:avLst/>
          </a:prstGeom>
        </p:spPr>
        <p:txBody>
          <a:bodyPr/>
          <a:lstStyle>
            <a:lvl1pPr marL="0" indent="0">
              <a:buNone/>
              <a:defRPr/>
            </a:lvl1pPr>
          </a:lstStyle>
          <a:p>
            <a:pPr lvl="0"/>
            <a:r>
              <a:rPr lang="en-US" dirty="0"/>
              <a:t> </a:t>
            </a:r>
          </a:p>
        </p:txBody>
      </p:sp>
      <p:sp>
        <p:nvSpPr>
          <p:cNvPr id="18" name="Content Placeholder 2">
            <a:extLst>
              <a:ext uri="{FF2B5EF4-FFF2-40B4-BE49-F238E27FC236}">
                <a16:creationId xmlns:a16="http://schemas.microsoft.com/office/drawing/2014/main" id="{E0E66FF0-0AD0-4E73-A456-2B678B53AE55}"/>
              </a:ext>
            </a:extLst>
          </p:cNvPr>
          <p:cNvSpPr>
            <a:spLocks noGrp="1"/>
          </p:cNvSpPr>
          <p:nvPr>
            <p:ph sz="quarter" idx="25" hasCustomPrompt="1"/>
          </p:nvPr>
        </p:nvSpPr>
        <p:spPr>
          <a:xfrm>
            <a:off x="3146403" y="4598772"/>
            <a:ext cx="2528794" cy="1255922"/>
          </a:xfrm>
          <a:prstGeom prst="rect">
            <a:avLst/>
          </a:prstGeom>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1125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ar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36887B0-A3ED-47CC-BAA2-D0B3BCF77AD7}"/>
              </a:ext>
            </a:extLst>
          </p:cNvPr>
          <p:cNvSpPr/>
          <p:nvPr userDrawn="1"/>
        </p:nvSpPr>
        <p:spPr>
          <a:xfrm>
            <a:off x="1630018" y="1417830"/>
            <a:ext cx="4273828" cy="402233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16B0ED7-9E65-4BF1-B2AB-F75BC4914EC6}"/>
              </a:ext>
            </a:extLst>
          </p:cNvPr>
          <p:cNvSpPr/>
          <p:nvPr userDrawn="1"/>
        </p:nvSpPr>
        <p:spPr>
          <a:xfrm>
            <a:off x="1872594" y="1698385"/>
            <a:ext cx="3788676" cy="2589097"/>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27DD8CCF-36F1-419E-BCF9-BEA775A0AF54}"/>
              </a:ext>
            </a:extLst>
          </p:cNvPr>
          <p:cNvSpPr>
            <a:spLocks noGrp="1"/>
          </p:cNvSpPr>
          <p:nvPr>
            <p:ph sz="quarter" idx="22" hasCustomPrompt="1"/>
          </p:nvPr>
        </p:nvSpPr>
        <p:spPr>
          <a:xfrm>
            <a:off x="1872594" y="1698385"/>
            <a:ext cx="3788676" cy="2589097"/>
          </a:xfrm>
          <a:prstGeom prst="rect">
            <a:avLst/>
          </a:prstGeom>
        </p:spPr>
        <p:txBody>
          <a:bodyPr/>
          <a:lstStyle>
            <a:lvl1pPr marL="0" indent="0">
              <a:buNone/>
              <a:defRPr/>
            </a:lvl1pPr>
          </a:lstStyle>
          <a:p>
            <a:pPr lvl="0"/>
            <a:r>
              <a:rPr lang="en-US" dirty="0"/>
              <a:t> </a:t>
            </a:r>
          </a:p>
        </p:txBody>
      </p:sp>
      <p:sp>
        <p:nvSpPr>
          <p:cNvPr id="13" name="Rectangle 12">
            <a:extLst>
              <a:ext uri="{FF2B5EF4-FFF2-40B4-BE49-F238E27FC236}">
                <a16:creationId xmlns:a16="http://schemas.microsoft.com/office/drawing/2014/main" id="{D0DE6B72-D3B1-4877-B45F-9613C1DC8495}"/>
              </a:ext>
            </a:extLst>
          </p:cNvPr>
          <p:cNvSpPr/>
          <p:nvPr userDrawn="1"/>
        </p:nvSpPr>
        <p:spPr>
          <a:xfrm>
            <a:off x="6304372" y="1417830"/>
            <a:ext cx="4273828" cy="402233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E082C9D-6EAF-4626-B168-388906207A40}"/>
              </a:ext>
            </a:extLst>
          </p:cNvPr>
          <p:cNvSpPr/>
          <p:nvPr userDrawn="1"/>
        </p:nvSpPr>
        <p:spPr>
          <a:xfrm>
            <a:off x="6546948" y="1698385"/>
            <a:ext cx="3788676" cy="2589097"/>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D26303E7-33D4-414B-A5AA-9A1BE6D1B53D}"/>
              </a:ext>
            </a:extLst>
          </p:cNvPr>
          <p:cNvSpPr>
            <a:spLocks noGrp="1"/>
          </p:cNvSpPr>
          <p:nvPr>
            <p:ph sz="quarter" idx="23" hasCustomPrompt="1"/>
          </p:nvPr>
        </p:nvSpPr>
        <p:spPr>
          <a:xfrm>
            <a:off x="6546948" y="1698385"/>
            <a:ext cx="3788676" cy="2589097"/>
          </a:xfrm>
          <a:prstGeom prst="rect">
            <a:avLst/>
          </a:prstGeom>
        </p:spPr>
        <p:txBody>
          <a:bodyPr/>
          <a:lstStyle>
            <a:lvl1pPr marL="0" indent="0">
              <a:buNone/>
              <a:defRPr/>
            </a:lvl1pPr>
          </a:lstStyle>
          <a:p>
            <a:pPr lvl="0"/>
            <a:r>
              <a:rPr lang="en-US" dirty="0"/>
              <a:t> </a:t>
            </a:r>
          </a:p>
        </p:txBody>
      </p:sp>
      <p:sp>
        <p:nvSpPr>
          <p:cNvPr id="16" name="Text Placeholder 16">
            <a:extLst>
              <a:ext uri="{FF2B5EF4-FFF2-40B4-BE49-F238E27FC236}">
                <a16:creationId xmlns:a16="http://schemas.microsoft.com/office/drawing/2014/main" id="{7F7ECDAC-8764-4330-917A-CCED2F3C31FA}"/>
              </a:ext>
            </a:extLst>
          </p:cNvPr>
          <p:cNvSpPr>
            <a:spLocks noGrp="1"/>
          </p:cNvSpPr>
          <p:nvPr>
            <p:ph type="body" sz="quarter" idx="26" hasCustomPrompt="1"/>
          </p:nvPr>
        </p:nvSpPr>
        <p:spPr>
          <a:xfrm>
            <a:off x="1872594" y="4287482"/>
            <a:ext cx="3788676" cy="1152687"/>
          </a:xfrm>
          <a:prstGeom prst="rect">
            <a:avLst/>
          </a:prstGeom>
        </p:spPr>
        <p:txBody>
          <a:bodyPr anchor="ctr"/>
          <a:lstStyle>
            <a:lvl1pPr marL="0" indent="0" algn="ctr">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lvl="0"/>
            <a:r>
              <a:rPr lang="en-US" dirty="0"/>
              <a:t>Sub-Title</a:t>
            </a:r>
          </a:p>
        </p:txBody>
      </p:sp>
      <p:sp>
        <p:nvSpPr>
          <p:cNvPr id="17" name="Text Placeholder 16">
            <a:extLst>
              <a:ext uri="{FF2B5EF4-FFF2-40B4-BE49-F238E27FC236}">
                <a16:creationId xmlns:a16="http://schemas.microsoft.com/office/drawing/2014/main" id="{E1AD7A7A-BEC9-4931-99B2-8D1D9A6CC4FD}"/>
              </a:ext>
            </a:extLst>
          </p:cNvPr>
          <p:cNvSpPr>
            <a:spLocks noGrp="1"/>
          </p:cNvSpPr>
          <p:nvPr>
            <p:ph type="body" sz="quarter" idx="27" hasCustomPrompt="1"/>
          </p:nvPr>
        </p:nvSpPr>
        <p:spPr>
          <a:xfrm>
            <a:off x="6546948" y="4287482"/>
            <a:ext cx="3788676" cy="1152687"/>
          </a:xfrm>
          <a:prstGeom prst="rect">
            <a:avLst/>
          </a:prstGeom>
        </p:spPr>
        <p:txBody>
          <a:bodyPr anchor="ctr"/>
          <a:lstStyle>
            <a:lvl1pPr marL="0" indent="0" algn="ctr">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Sub-Title</a:t>
            </a:r>
          </a:p>
        </p:txBody>
      </p:sp>
      <p:sp>
        <p:nvSpPr>
          <p:cNvPr id="18" name="Slide Title">
            <a:extLst>
              <a:ext uri="{FF2B5EF4-FFF2-40B4-BE49-F238E27FC236}">
                <a16:creationId xmlns:a16="http://schemas.microsoft.com/office/drawing/2014/main" id="{D5C68073-48B7-4AB3-B8B7-50D1F01BBCC9}"/>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4097150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ard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4391CA-1D0D-4234-8627-CF015F4DAC29}"/>
              </a:ext>
            </a:extLst>
          </p:cNvPr>
          <p:cNvSpPr/>
          <p:nvPr userDrawn="1"/>
        </p:nvSpPr>
        <p:spPr>
          <a:xfrm>
            <a:off x="357112" y="1754256"/>
            <a:ext cx="3558907" cy="334948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CF6B1FF-2C80-4536-9AB6-4259A2487A16}"/>
              </a:ext>
            </a:extLst>
          </p:cNvPr>
          <p:cNvSpPr/>
          <p:nvPr userDrawn="1"/>
        </p:nvSpPr>
        <p:spPr>
          <a:xfrm>
            <a:off x="552386" y="1973964"/>
            <a:ext cx="3154911" cy="215599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CB21BD7C-6D09-4F87-8C93-7712A00C04F1}"/>
              </a:ext>
            </a:extLst>
          </p:cNvPr>
          <p:cNvSpPr>
            <a:spLocks noGrp="1"/>
          </p:cNvSpPr>
          <p:nvPr>
            <p:ph sz="quarter" idx="22" hasCustomPrompt="1"/>
          </p:nvPr>
        </p:nvSpPr>
        <p:spPr>
          <a:xfrm>
            <a:off x="552386" y="1973964"/>
            <a:ext cx="3154911" cy="2155996"/>
          </a:xfrm>
          <a:prstGeom prst="rect">
            <a:avLst/>
          </a:prstGeom>
        </p:spPr>
        <p:txBody>
          <a:bodyPr/>
          <a:lstStyle>
            <a:lvl1pPr marL="0" indent="0">
              <a:buNone/>
              <a:defRPr/>
            </a:lvl1pPr>
          </a:lstStyle>
          <a:p>
            <a:pPr lvl="0"/>
            <a:r>
              <a:rPr lang="en-US" dirty="0"/>
              <a:t> </a:t>
            </a:r>
          </a:p>
        </p:txBody>
      </p:sp>
      <p:sp>
        <p:nvSpPr>
          <p:cNvPr id="6" name="Rectangle 5">
            <a:extLst>
              <a:ext uri="{FF2B5EF4-FFF2-40B4-BE49-F238E27FC236}">
                <a16:creationId xmlns:a16="http://schemas.microsoft.com/office/drawing/2014/main" id="{9C069ABB-5D8B-4FCB-827E-CDC3E2195922}"/>
              </a:ext>
            </a:extLst>
          </p:cNvPr>
          <p:cNvSpPr/>
          <p:nvPr userDrawn="1"/>
        </p:nvSpPr>
        <p:spPr>
          <a:xfrm>
            <a:off x="8275980" y="1754256"/>
            <a:ext cx="3558907" cy="334948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C79CD66-06F2-4E75-8DCB-D4F204A23A33}"/>
              </a:ext>
            </a:extLst>
          </p:cNvPr>
          <p:cNvSpPr/>
          <p:nvPr userDrawn="1"/>
        </p:nvSpPr>
        <p:spPr>
          <a:xfrm>
            <a:off x="8471254" y="1973964"/>
            <a:ext cx="3154911" cy="215599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8545D971-02D3-4F58-9F43-F8AC132DBF42}"/>
              </a:ext>
            </a:extLst>
          </p:cNvPr>
          <p:cNvSpPr>
            <a:spLocks noGrp="1"/>
          </p:cNvSpPr>
          <p:nvPr>
            <p:ph sz="quarter" idx="23" hasCustomPrompt="1"/>
          </p:nvPr>
        </p:nvSpPr>
        <p:spPr>
          <a:xfrm>
            <a:off x="8471254" y="1973964"/>
            <a:ext cx="3154911" cy="2155996"/>
          </a:xfrm>
          <a:prstGeom prst="rect">
            <a:avLst/>
          </a:prstGeom>
        </p:spPr>
        <p:txBody>
          <a:bodyPr/>
          <a:lstStyle>
            <a:lvl1pPr marL="0" indent="0">
              <a:buNone/>
              <a:defRPr/>
            </a:lvl1pPr>
          </a:lstStyle>
          <a:p>
            <a:pPr lvl="0"/>
            <a:r>
              <a:rPr lang="en-US" dirty="0"/>
              <a:t> </a:t>
            </a:r>
          </a:p>
        </p:txBody>
      </p:sp>
      <p:sp>
        <p:nvSpPr>
          <p:cNvPr id="9" name="Rectangle 8">
            <a:extLst>
              <a:ext uri="{FF2B5EF4-FFF2-40B4-BE49-F238E27FC236}">
                <a16:creationId xmlns:a16="http://schemas.microsoft.com/office/drawing/2014/main" id="{B0B11DEF-F385-45CC-BC73-C9D65FCA128D}"/>
              </a:ext>
            </a:extLst>
          </p:cNvPr>
          <p:cNvSpPr/>
          <p:nvPr userDrawn="1"/>
        </p:nvSpPr>
        <p:spPr>
          <a:xfrm>
            <a:off x="4316546" y="1754256"/>
            <a:ext cx="3558907" cy="334948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3EE23FC-0AB9-4684-993A-C79CB1563648}"/>
              </a:ext>
            </a:extLst>
          </p:cNvPr>
          <p:cNvSpPr/>
          <p:nvPr userDrawn="1"/>
        </p:nvSpPr>
        <p:spPr>
          <a:xfrm>
            <a:off x="4511820" y="1973964"/>
            <a:ext cx="3154911" cy="215599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D70317AD-CDC3-4B44-BFFB-53B290B2DF85}"/>
              </a:ext>
            </a:extLst>
          </p:cNvPr>
          <p:cNvSpPr>
            <a:spLocks noGrp="1"/>
          </p:cNvSpPr>
          <p:nvPr>
            <p:ph sz="quarter" idx="24" hasCustomPrompt="1"/>
          </p:nvPr>
        </p:nvSpPr>
        <p:spPr>
          <a:xfrm>
            <a:off x="4511820" y="1973964"/>
            <a:ext cx="3154911" cy="2155996"/>
          </a:xfrm>
          <a:prstGeom prst="rect">
            <a:avLst/>
          </a:prstGeom>
        </p:spPr>
        <p:txBody>
          <a:bodyPr/>
          <a:lstStyle>
            <a:lvl1pPr marL="0" indent="0">
              <a:buNone/>
              <a:defRPr/>
            </a:lvl1pPr>
          </a:lstStyle>
          <a:p>
            <a:pPr lvl="0"/>
            <a:r>
              <a:rPr lang="en-US" dirty="0"/>
              <a:t> </a:t>
            </a:r>
          </a:p>
        </p:txBody>
      </p:sp>
      <p:sp>
        <p:nvSpPr>
          <p:cNvPr id="12" name="Text Placeholder 16">
            <a:extLst>
              <a:ext uri="{FF2B5EF4-FFF2-40B4-BE49-F238E27FC236}">
                <a16:creationId xmlns:a16="http://schemas.microsoft.com/office/drawing/2014/main" id="{EC087786-DFE4-4E4E-A6B7-A860FEBD155A}"/>
              </a:ext>
            </a:extLst>
          </p:cNvPr>
          <p:cNvSpPr>
            <a:spLocks noGrp="1"/>
          </p:cNvSpPr>
          <p:nvPr>
            <p:ph type="body" sz="quarter" idx="10" hasCustomPrompt="1"/>
          </p:nvPr>
        </p:nvSpPr>
        <p:spPr>
          <a:xfrm>
            <a:off x="552386" y="4129960"/>
            <a:ext cx="3154911" cy="973783"/>
          </a:xfrm>
          <a:prstGeom prst="rect">
            <a:avLst/>
          </a:prstGeom>
        </p:spPr>
        <p:txBody>
          <a:bodyPr anchor="ctr"/>
          <a:lstStyle>
            <a:lvl1pPr marL="0" indent="0" algn="ctr">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lvl="0"/>
            <a:r>
              <a:rPr lang="en-US" dirty="0"/>
              <a:t>Sub-Title</a:t>
            </a:r>
          </a:p>
        </p:txBody>
      </p:sp>
      <p:sp>
        <p:nvSpPr>
          <p:cNvPr id="13" name="Text Placeholder 16">
            <a:extLst>
              <a:ext uri="{FF2B5EF4-FFF2-40B4-BE49-F238E27FC236}">
                <a16:creationId xmlns:a16="http://schemas.microsoft.com/office/drawing/2014/main" id="{A427164C-98C3-49AB-B2DA-3F3E63BFA58F}"/>
              </a:ext>
            </a:extLst>
          </p:cNvPr>
          <p:cNvSpPr>
            <a:spLocks noGrp="1"/>
          </p:cNvSpPr>
          <p:nvPr>
            <p:ph type="body" sz="quarter" idx="25" hasCustomPrompt="1"/>
          </p:nvPr>
        </p:nvSpPr>
        <p:spPr>
          <a:xfrm>
            <a:off x="4518543" y="4129960"/>
            <a:ext cx="3154911" cy="973783"/>
          </a:xfrm>
          <a:prstGeom prst="rect">
            <a:avLst/>
          </a:prstGeom>
        </p:spPr>
        <p:txBody>
          <a:bodyPr anchor="ctr"/>
          <a:lstStyle>
            <a:lvl1pPr marL="0" indent="0" algn="ctr">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Sub-Title</a:t>
            </a:r>
          </a:p>
        </p:txBody>
      </p:sp>
      <p:sp>
        <p:nvSpPr>
          <p:cNvPr id="14" name="Text Placeholder 16">
            <a:extLst>
              <a:ext uri="{FF2B5EF4-FFF2-40B4-BE49-F238E27FC236}">
                <a16:creationId xmlns:a16="http://schemas.microsoft.com/office/drawing/2014/main" id="{A1DE11F1-8E82-4914-B8A4-F5AABAA5F9E4}"/>
              </a:ext>
            </a:extLst>
          </p:cNvPr>
          <p:cNvSpPr>
            <a:spLocks noGrp="1"/>
          </p:cNvSpPr>
          <p:nvPr>
            <p:ph type="body" sz="quarter" idx="26" hasCustomPrompt="1"/>
          </p:nvPr>
        </p:nvSpPr>
        <p:spPr>
          <a:xfrm>
            <a:off x="8471253" y="4129960"/>
            <a:ext cx="3154911" cy="973783"/>
          </a:xfrm>
          <a:prstGeom prst="rect">
            <a:avLst/>
          </a:prstGeom>
        </p:spPr>
        <p:txBody>
          <a:bodyPr anchor="ctr"/>
          <a:lstStyle>
            <a:lvl1pPr marL="0" indent="0" algn="ctr">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Sub-Title</a:t>
            </a:r>
          </a:p>
        </p:txBody>
      </p:sp>
      <p:sp>
        <p:nvSpPr>
          <p:cNvPr id="16" name="Slide Title">
            <a:extLst>
              <a:ext uri="{FF2B5EF4-FFF2-40B4-BE49-F238E27FC236}">
                <a16:creationId xmlns:a16="http://schemas.microsoft.com/office/drawing/2014/main" id="{E5740AFD-4E5D-4E73-8DE8-DE24521075A6}"/>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1083427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ard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D6A224-45C7-4C8C-91A6-6DA84A10963F}"/>
              </a:ext>
            </a:extLst>
          </p:cNvPr>
          <p:cNvGrpSpPr/>
          <p:nvPr userDrawn="1"/>
        </p:nvGrpSpPr>
        <p:grpSpPr>
          <a:xfrm>
            <a:off x="701709" y="2174720"/>
            <a:ext cx="10790836" cy="2311387"/>
            <a:chOff x="701709" y="2174720"/>
            <a:chExt cx="10790836" cy="2311387"/>
          </a:xfrm>
        </p:grpSpPr>
        <p:grpSp>
          <p:nvGrpSpPr>
            <p:cNvPr id="4" name="Group 3">
              <a:extLst>
                <a:ext uri="{FF2B5EF4-FFF2-40B4-BE49-F238E27FC236}">
                  <a16:creationId xmlns:a16="http://schemas.microsoft.com/office/drawing/2014/main" id="{AAFE2D4B-B6B2-485A-B0CB-17635F4D961C}"/>
                </a:ext>
              </a:extLst>
            </p:cNvPr>
            <p:cNvGrpSpPr/>
            <p:nvPr userDrawn="1"/>
          </p:nvGrpSpPr>
          <p:grpSpPr>
            <a:xfrm>
              <a:off x="701709" y="2174720"/>
              <a:ext cx="2415679" cy="2311387"/>
              <a:chOff x="608165" y="1848465"/>
              <a:chExt cx="2425316" cy="2769450"/>
            </a:xfrm>
          </p:grpSpPr>
          <p:sp>
            <p:nvSpPr>
              <p:cNvPr id="14" name="Rectangle 13">
                <a:extLst>
                  <a:ext uri="{FF2B5EF4-FFF2-40B4-BE49-F238E27FC236}">
                    <a16:creationId xmlns:a16="http://schemas.microsoft.com/office/drawing/2014/main" id="{7C14F4CD-4A15-4E56-945B-BA3C4F49E6A9}"/>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15" name="Rectangle 14">
                <a:extLst>
                  <a:ext uri="{FF2B5EF4-FFF2-40B4-BE49-F238E27FC236}">
                    <a16:creationId xmlns:a16="http://schemas.microsoft.com/office/drawing/2014/main" id="{1AAE8F8B-DCF2-46B3-9360-725378E69B44}"/>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nvGrpSpPr>
            <p:cNvPr id="5" name="Group 4">
              <a:extLst>
                <a:ext uri="{FF2B5EF4-FFF2-40B4-BE49-F238E27FC236}">
                  <a16:creationId xmlns:a16="http://schemas.microsoft.com/office/drawing/2014/main" id="{FA5C0ACD-9B02-41A8-8C69-E5E4E996CBC5}"/>
                </a:ext>
              </a:extLst>
            </p:cNvPr>
            <p:cNvGrpSpPr/>
            <p:nvPr userDrawn="1"/>
          </p:nvGrpSpPr>
          <p:grpSpPr>
            <a:xfrm>
              <a:off x="3499124" y="2174720"/>
              <a:ext cx="2415679" cy="2311387"/>
              <a:chOff x="608165" y="1848465"/>
              <a:chExt cx="2425316" cy="2769450"/>
            </a:xfrm>
          </p:grpSpPr>
          <p:sp>
            <p:nvSpPr>
              <p:cNvPr id="12" name="Rectangle 11">
                <a:extLst>
                  <a:ext uri="{FF2B5EF4-FFF2-40B4-BE49-F238E27FC236}">
                    <a16:creationId xmlns:a16="http://schemas.microsoft.com/office/drawing/2014/main" id="{C3A9F2D4-D283-421E-AA0B-636C0B348DB8}"/>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13" name="Rectangle 12">
                <a:extLst>
                  <a:ext uri="{FF2B5EF4-FFF2-40B4-BE49-F238E27FC236}">
                    <a16:creationId xmlns:a16="http://schemas.microsoft.com/office/drawing/2014/main" id="{33ED1941-8497-45B7-9044-B0D6AA8722E2}"/>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nvGrpSpPr>
            <p:cNvPr id="6" name="Group 5">
              <a:extLst>
                <a:ext uri="{FF2B5EF4-FFF2-40B4-BE49-F238E27FC236}">
                  <a16:creationId xmlns:a16="http://schemas.microsoft.com/office/drawing/2014/main" id="{0F37BDDF-03A4-44C1-9E99-269418FC4D12}"/>
                </a:ext>
              </a:extLst>
            </p:cNvPr>
            <p:cNvGrpSpPr/>
            <p:nvPr userDrawn="1"/>
          </p:nvGrpSpPr>
          <p:grpSpPr>
            <a:xfrm>
              <a:off x="6279452" y="2174720"/>
              <a:ext cx="2415679" cy="2311387"/>
              <a:chOff x="608165" y="1848465"/>
              <a:chExt cx="2425316" cy="2769450"/>
            </a:xfrm>
          </p:grpSpPr>
          <p:sp>
            <p:nvSpPr>
              <p:cNvPr id="10" name="Rectangle 9">
                <a:extLst>
                  <a:ext uri="{FF2B5EF4-FFF2-40B4-BE49-F238E27FC236}">
                    <a16:creationId xmlns:a16="http://schemas.microsoft.com/office/drawing/2014/main" id="{7EC05BA6-FF19-45C2-A8B3-AF721E55AFE3}"/>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11" name="Rectangle 10">
                <a:extLst>
                  <a:ext uri="{FF2B5EF4-FFF2-40B4-BE49-F238E27FC236}">
                    <a16:creationId xmlns:a16="http://schemas.microsoft.com/office/drawing/2014/main" id="{3D976441-B7C6-4DFD-9FF5-725836B77A62}"/>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nvGrpSpPr>
            <p:cNvPr id="7" name="Group 6">
              <a:extLst>
                <a:ext uri="{FF2B5EF4-FFF2-40B4-BE49-F238E27FC236}">
                  <a16:creationId xmlns:a16="http://schemas.microsoft.com/office/drawing/2014/main" id="{B823C0A1-8A66-4875-94CC-C04BEB990769}"/>
                </a:ext>
              </a:extLst>
            </p:cNvPr>
            <p:cNvGrpSpPr/>
            <p:nvPr userDrawn="1"/>
          </p:nvGrpSpPr>
          <p:grpSpPr>
            <a:xfrm>
              <a:off x="9076866" y="2174720"/>
              <a:ext cx="2415679" cy="2311387"/>
              <a:chOff x="608165" y="1848465"/>
              <a:chExt cx="2425316" cy="2769450"/>
            </a:xfrm>
          </p:grpSpPr>
          <p:sp>
            <p:nvSpPr>
              <p:cNvPr id="8" name="Rectangle 7">
                <a:extLst>
                  <a:ext uri="{FF2B5EF4-FFF2-40B4-BE49-F238E27FC236}">
                    <a16:creationId xmlns:a16="http://schemas.microsoft.com/office/drawing/2014/main" id="{85112D07-01D0-4ED0-8E74-ADFA818E63FD}"/>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9" name="Rectangle 8">
                <a:extLst>
                  <a:ext uri="{FF2B5EF4-FFF2-40B4-BE49-F238E27FC236}">
                    <a16:creationId xmlns:a16="http://schemas.microsoft.com/office/drawing/2014/main" id="{941847CD-E7EC-4C31-9CFD-BE3A90638C77}"/>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sp>
        <p:nvSpPr>
          <p:cNvPr id="16" name="Content Placeholder 2">
            <a:extLst>
              <a:ext uri="{FF2B5EF4-FFF2-40B4-BE49-F238E27FC236}">
                <a16:creationId xmlns:a16="http://schemas.microsoft.com/office/drawing/2014/main" id="{004ACEF1-B31F-4C9F-8182-69D8361E6B64}"/>
              </a:ext>
            </a:extLst>
          </p:cNvPr>
          <p:cNvSpPr>
            <a:spLocks noGrp="1"/>
          </p:cNvSpPr>
          <p:nvPr>
            <p:ph sz="quarter" idx="24" hasCustomPrompt="1"/>
          </p:nvPr>
        </p:nvSpPr>
        <p:spPr>
          <a:xfrm>
            <a:off x="819579" y="2311744"/>
            <a:ext cx="2170907" cy="1747072"/>
          </a:xfrm>
          <a:prstGeom prst="rect">
            <a:avLst/>
          </a:prstGeom>
        </p:spPr>
        <p:txBody>
          <a:bodyPr/>
          <a:lstStyle>
            <a:lvl1pPr marL="0" indent="0">
              <a:buNone/>
              <a:defRPr/>
            </a:lvl1pPr>
          </a:lstStyle>
          <a:p>
            <a:pPr lvl="0"/>
            <a:r>
              <a:rPr lang="en-US" dirty="0"/>
              <a:t> </a:t>
            </a:r>
          </a:p>
        </p:txBody>
      </p:sp>
      <p:sp>
        <p:nvSpPr>
          <p:cNvPr id="17" name="Text Placeholder 16">
            <a:extLst>
              <a:ext uri="{FF2B5EF4-FFF2-40B4-BE49-F238E27FC236}">
                <a16:creationId xmlns:a16="http://schemas.microsoft.com/office/drawing/2014/main" id="{80478905-E28F-43DE-9DB2-0943A1DF2CEB}"/>
              </a:ext>
            </a:extLst>
          </p:cNvPr>
          <p:cNvSpPr>
            <a:spLocks noGrp="1"/>
          </p:cNvSpPr>
          <p:nvPr>
            <p:ph type="body" sz="quarter" idx="10" hasCustomPrompt="1"/>
          </p:nvPr>
        </p:nvSpPr>
        <p:spPr>
          <a:xfrm>
            <a:off x="819427" y="4062657"/>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18" name="Content Placeholder 2">
            <a:extLst>
              <a:ext uri="{FF2B5EF4-FFF2-40B4-BE49-F238E27FC236}">
                <a16:creationId xmlns:a16="http://schemas.microsoft.com/office/drawing/2014/main" id="{DEB10C65-AA09-4423-AA07-66C58C58FEAC}"/>
              </a:ext>
            </a:extLst>
          </p:cNvPr>
          <p:cNvSpPr>
            <a:spLocks noGrp="1"/>
          </p:cNvSpPr>
          <p:nvPr>
            <p:ph sz="quarter" idx="25" hasCustomPrompt="1"/>
          </p:nvPr>
        </p:nvSpPr>
        <p:spPr>
          <a:xfrm>
            <a:off x="3627465" y="2311744"/>
            <a:ext cx="2170907" cy="1747072"/>
          </a:xfrm>
          <a:prstGeom prst="rect">
            <a:avLst/>
          </a:prstGeom>
        </p:spPr>
        <p:txBody>
          <a:bodyPr/>
          <a:lstStyle>
            <a:lvl1pPr marL="0" indent="0">
              <a:buNone/>
              <a:defRPr/>
            </a:lvl1pPr>
          </a:lstStyle>
          <a:p>
            <a:pPr lvl="0"/>
            <a:r>
              <a:rPr lang="en-US" dirty="0"/>
              <a:t> </a:t>
            </a:r>
          </a:p>
        </p:txBody>
      </p:sp>
      <p:sp>
        <p:nvSpPr>
          <p:cNvPr id="19" name="Text Placeholder 16">
            <a:extLst>
              <a:ext uri="{FF2B5EF4-FFF2-40B4-BE49-F238E27FC236}">
                <a16:creationId xmlns:a16="http://schemas.microsoft.com/office/drawing/2014/main" id="{9AFA05A1-9C6B-4A80-98D3-D91FA2FCEFFE}"/>
              </a:ext>
            </a:extLst>
          </p:cNvPr>
          <p:cNvSpPr>
            <a:spLocks noGrp="1"/>
          </p:cNvSpPr>
          <p:nvPr>
            <p:ph type="body" sz="quarter" idx="26" hasCustomPrompt="1"/>
          </p:nvPr>
        </p:nvSpPr>
        <p:spPr>
          <a:xfrm>
            <a:off x="3623923" y="4062657"/>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20" name="Content Placeholder 2">
            <a:extLst>
              <a:ext uri="{FF2B5EF4-FFF2-40B4-BE49-F238E27FC236}">
                <a16:creationId xmlns:a16="http://schemas.microsoft.com/office/drawing/2014/main" id="{863119AA-7802-48BB-9B15-A0814364A724}"/>
              </a:ext>
            </a:extLst>
          </p:cNvPr>
          <p:cNvSpPr>
            <a:spLocks noGrp="1"/>
          </p:cNvSpPr>
          <p:nvPr>
            <p:ph sz="quarter" idx="27" hasCustomPrompt="1"/>
          </p:nvPr>
        </p:nvSpPr>
        <p:spPr>
          <a:xfrm>
            <a:off x="6407491" y="2311744"/>
            <a:ext cx="2170907" cy="1747072"/>
          </a:xfrm>
          <a:prstGeom prst="rect">
            <a:avLst/>
          </a:prstGeom>
        </p:spPr>
        <p:txBody>
          <a:bodyPr/>
          <a:lstStyle>
            <a:lvl1pPr marL="0" indent="0">
              <a:buNone/>
              <a:defRPr/>
            </a:lvl1pPr>
          </a:lstStyle>
          <a:p>
            <a:pPr lvl="0"/>
            <a:r>
              <a:rPr lang="en-US" dirty="0"/>
              <a:t> </a:t>
            </a:r>
          </a:p>
        </p:txBody>
      </p:sp>
      <p:sp>
        <p:nvSpPr>
          <p:cNvPr id="21" name="Text Placeholder 16">
            <a:extLst>
              <a:ext uri="{FF2B5EF4-FFF2-40B4-BE49-F238E27FC236}">
                <a16:creationId xmlns:a16="http://schemas.microsoft.com/office/drawing/2014/main" id="{1755E3A3-6792-4DEB-ADBA-FF1752C3EAB5}"/>
              </a:ext>
            </a:extLst>
          </p:cNvPr>
          <p:cNvSpPr>
            <a:spLocks noGrp="1"/>
          </p:cNvSpPr>
          <p:nvPr>
            <p:ph type="body" sz="quarter" idx="28" hasCustomPrompt="1"/>
          </p:nvPr>
        </p:nvSpPr>
        <p:spPr>
          <a:xfrm>
            <a:off x="6403949" y="4062657"/>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22" name="Content Placeholder 2">
            <a:extLst>
              <a:ext uri="{FF2B5EF4-FFF2-40B4-BE49-F238E27FC236}">
                <a16:creationId xmlns:a16="http://schemas.microsoft.com/office/drawing/2014/main" id="{F9073769-68CE-4E5C-AE83-97D436759BEF}"/>
              </a:ext>
            </a:extLst>
          </p:cNvPr>
          <p:cNvSpPr>
            <a:spLocks noGrp="1"/>
          </p:cNvSpPr>
          <p:nvPr>
            <p:ph sz="quarter" idx="29" hasCustomPrompt="1"/>
          </p:nvPr>
        </p:nvSpPr>
        <p:spPr>
          <a:xfrm>
            <a:off x="9204905" y="2311744"/>
            <a:ext cx="2170907" cy="1747072"/>
          </a:xfrm>
          <a:prstGeom prst="rect">
            <a:avLst/>
          </a:prstGeom>
        </p:spPr>
        <p:txBody>
          <a:bodyPr/>
          <a:lstStyle>
            <a:lvl1pPr marL="0" indent="0">
              <a:buNone/>
              <a:defRPr/>
            </a:lvl1pPr>
          </a:lstStyle>
          <a:p>
            <a:pPr lvl="0"/>
            <a:r>
              <a:rPr lang="en-US" dirty="0"/>
              <a:t> </a:t>
            </a:r>
          </a:p>
        </p:txBody>
      </p:sp>
      <p:sp>
        <p:nvSpPr>
          <p:cNvPr id="23" name="Text Placeholder 16">
            <a:extLst>
              <a:ext uri="{FF2B5EF4-FFF2-40B4-BE49-F238E27FC236}">
                <a16:creationId xmlns:a16="http://schemas.microsoft.com/office/drawing/2014/main" id="{5E749FE8-AE9A-422E-8E54-F6700B7FC23D}"/>
              </a:ext>
            </a:extLst>
          </p:cNvPr>
          <p:cNvSpPr>
            <a:spLocks noGrp="1"/>
          </p:cNvSpPr>
          <p:nvPr>
            <p:ph type="body" sz="quarter" idx="30" hasCustomPrompt="1"/>
          </p:nvPr>
        </p:nvSpPr>
        <p:spPr>
          <a:xfrm>
            <a:off x="9201363" y="4062657"/>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25" name="Slide Title">
            <a:extLst>
              <a:ext uri="{FF2B5EF4-FFF2-40B4-BE49-F238E27FC236}">
                <a16:creationId xmlns:a16="http://schemas.microsoft.com/office/drawing/2014/main" id="{82828FAA-4F60-426B-B8C7-412DC3009C2A}"/>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1799256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 Cards">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AF47440-88D3-466B-9E1B-85E4D6904FDF}"/>
              </a:ext>
            </a:extLst>
          </p:cNvPr>
          <p:cNvGrpSpPr/>
          <p:nvPr userDrawn="1"/>
        </p:nvGrpSpPr>
        <p:grpSpPr>
          <a:xfrm>
            <a:off x="699451" y="966930"/>
            <a:ext cx="10793093" cy="4908775"/>
            <a:chOff x="565836" y="966930"/>
            <a:chExt cx="10793093" cy="4908775"/>
          </a:xfrm>
        </p:grpSpPr>
        <p:grpSp>
          <p:nvGrpSpPr>
            <p:cNvPr id="26" name="Group 25">
              <a:extLst>
                <a:ext uri="{FF2B5EF4-FFF2-40B4-BE49-F238E27FC236}">
                  <a16:creationId xmlns:a16="http://schemas.microsoft.com/office/drawing/2014/main" id="{2FEE3AA2-A651-447B-96D7-13E88B80BB4D}"/>
                </a:ext>
              </a:extLst>
            </p:cNvPr>
            <p:cNvGrpSpPr/>
            <p:nvPr userDrawn="1"/>
          </p:nvGrpSpPr>
          <p:grpSpPr>
            <a:xfrm>
              <a:off x="565836" y="966930"/>
              <a:ext cx="2417937" cy="4908775"/>
              <a:chOff x="146359" y="966931"/>
              <a:chExt cx="2173328" cy="4412182"/>
            </a:xfrm>
          </p:grpSpPr>
          <p:grpSp>
            <p:nvGrpSpPr>
              <p:cNvPr id="48" name="Group 47">
                <a:extLst>
                  <a:ext uri="{FF2B5EF4-FFF2-40B4-BE49-F238E27FC236}">
                    <a16:creationId xmlns:a16="http://schemas.microsoft.com/office/drawing/2014/main" id="{39396BDC-71EF-4F64-8088-74DADCD784E9}"/>
                  </a:ext>
                </a:extLst>
              </p:cNvPr>
              <p:cNvGrpSpPr/>
              <p:nvPr userDrawn="1"/>
            </p:nvGrpSpPr>
            <p:grpSpPr>
              <a:xfrm>
                <a:off x="148389" y="966931"/>
                <a:ext cx="2171298" cy="2077557"/>
                <a:chOff x="608165" y="1848465"/>
                <a:chExt cx="2425316" cy="2769450"/>
              </a:xfrm>
            </p:grpSpPr>
            <p:sp>
              <p:nvSpPr>
                <p:cNvPr id="52" name="Rectangle 51">
                  <a:extLst>
                    <a:ext uri="{FF2B5EF4-FFF2-40B4-BE49-F238E27FC236}">
                      <a16:creationId xmlns:a16="http://schemas.microsoft.com/office/drawing/2014/main" id="{A3A88B9B-09A8-4014-9705-D1536E46F970}"/>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53" name="Rectangle 52">
                  <a:extLst>
                    <a:ext uri="{FF2B5EF4-FFF2-40B4-BE49-F238E27FC236}">
                      <a16:creationId xmlns:a16="http://schemas.microsoft.com/office/drawing/2014/main" id="{439216B4-A9AD-4397-B74C-128A56B3FFA0}"/>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nvGrpSpPr>
              <p:cNvPr id="49" name="Group 48">
                <a:extLst>
                  <a:ext uri="{FF2B5EF4-FFF2-40B4-BE49-F238E27FC236}">
                    <a16:creationId xmlns:a16="http://schemas.microsoft.com/office/drawing/2014/main" id="{20A7DBE7-1200-4715-B43E-E6127BFFADE0}"/>
                  </a:ext>
                </a:extLst>
              </p:cNvPr>
              <p:cNvGrpSpPr/>
              <p:nvPr userDrawn="1"/>
            </p:nvGrpSpPr>
            <p:grpSpPr>
              <a:xfrm>
                <a:off x="146359" y="3301556"/>
                <a:ext cx="2171298" cy="2077557"/>
                <a:chOff x="608165" y="1848465"/>
                <a:chExt cx="2425316" cy="2769450"/>
              </a:xfrm>
            </p:grpSpPr>
            <p:sp>
              <p:nvSpPr>
                <p:cNvPr id="50" name="Rectangle 49">
                  <a:extLst>
                    <a:ext uri="{FF2B5EF4-FFF2-40B4-BE49-F238E27FC236}">
                      <a16:creationId xmlns:a16="http://schemas.microsoft.com/office/drawing/2014/main" id="{D903969A-F744-428D-8BB2-BCC351F22CA0}"/>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51" name="Rectangle 50">
                  <a:extLst>
                    <a:ext uri="{FF2B5EF4-FFF2-40B4-BE49-F238E27FC236}">
                      <a16:creationId xmlns:a16="http://schemas.microsoft.com/office/drawing/2014/main" id="{D6E9B3D9-DD8E-4E72-AB40-B699BF14C266}"/>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grpSp>
          <p:nvGrpSpPr>
            <p:cNvPr id="27" name="Group 26">
              <a:extLst>
                <a:ext uri="{FF2B5EF4-FFF2-40B4-BE49-F238E27FC236}">
                  <a16:creationId xmlns:a16="http://schemas.microsoft.com/office/drawing/2014/main" id="{216E3530-63EC-4311-B965-58E40575ACE0}"/>
                </a:ext>
              </a:extLst>
            </p:cNvPr>
            <p:cNvGrpSpPr/>
            <p:nvPr userDrawn="1"/>
          </p:nvGrpSpPr>
          <p:grpSpPr>
            <a:xfrm>
              <a:off x="3363250" y="966930"/>
              <a:ext cx="2417937" cy="4908775"/>
              <a:chOff x="146359" y="966931"/>
              <a:chExt cx="2173328" cy="4412182"/>
            </a:xfrm>
          </p:grpSpPr>
          <p:grpSp>
            <p:nvGrpSpPr>
              <p:cNvPr id="42" name="Group 41">
                <a:extLst>
                  <a:ext uri="{FF2B5EF4-FFF2-40B4-BE49-F238E27FC236}">
                    <a16:creationId xmlns:a16="http://schemas.microsoft.com/office/drawing/2014/main" id="{F6D7A9DA-79E5-44B6-AA2B-6BAEF0EF98D5}"/>
                  </a:ext>
                </a:extLst>
              </p:cNvPr>
              <p:cNvGrpSpPr/>
              <p:nvPr userDrawn="1"/>
            </p:nvGrpSpPr>
            <p:grpSpPr>
              <a:xfrm>
                <a:off x="148389" y="966931"/>
                <a:ext cx="2171298" cy="2077557"/>
                <a:chOff x="608165" y="1848465"/>
                <a:chExt cx="2425316" cy="2769450"/>
              </a:xfrm>
            </p:grpSpPr>
            <p:sp>
              <p:nvSpPr>
                <p:cNvPr id="46" name="Rectangle 45">
                  <a:extLst>
                    <a:ext uri="{FF2B5EF4-FFF2-40B4-BE49-F238E27FC236}">
                      <a16:creationId xmlns:a16="http://schemas.microsoft.com/office/drawing/2014/main" id="{84D348DC-682C-42CC-89A3-E2486BE9FA6E}"/>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47" name="Rectangle 46">
                  <a:extLst>
                    <a:ext uri="{FF2B5EF4-FFF2-40B4-BE49-F238E27FC236}">
                      <a16:creationId xmlns:a16="http://schemas.microsoft.com/office/drawing/2014/main" id="{77EC41C7-9487-4D7D-A558-D80EF94EA255}"/>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nvGrpSpPr>
              <p:cNvPr id="43" name="Group 42">
                <a:extLst>
                  <a:ext uri="{FF2B5EF4-FFF2-40B4-BE49-F238E27FC236}">
                    <a16:creationId xmlns:a16="http://schemas.microsoft.com/office/drawing/2014/main" id="{4FA96D92-2DB9-459A-B29C-77D2A89FBD2F}"/>
                  </a:ext>
                </a:extLst>
              </p:cNvPr>
              <p:cNvGrpSpPr/>
              <p:nvPr userDrawn="1"/>
            </p:nvGrpSpPr>
            <p:grpSpPr>
              <a:xfrm>
                <a:off x="146359" y="3301556"/>
                <a:ext cx="2171298" cy="2077557"/>
                <a:chOff x="608165" y="1848465"/>
                <a:chExt cx="2425316" cy="2769450"/>
              </a:xfrm>
            </p:grpSpPr>
            <p:sp>
              <p:nvSpPr>
                <p:cNvPr id="44" name="Rectangle 43">
                  <a:extLst>
                    <a:ext uri="{FF2B5EF4-FFF2-40B4-BE49-F238E27FC236}">
                      <a16:creationId xmlns:a16="http://schemas.microsoft.com/office/drawing/2014/main" id="{D724D731-6884-4DC9-8AF0-6ED94B30448D}"/>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45" name="Rectangle 44">
                  <a:extLst>
                    <a:ext uri="{FF2B5EF4-FFF2-40B4-BE49-F238E27FC236}">
                      <a16:creationId xmlns:a16="http://schemas.microsoft.com/office/drawing/2014/main" id="{B6B15C46-4290-4B78-8921-72AE34598118}"/>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grpSp>
          <p:nvGrpSpPr>
            <p:cNvPr id="28" name="Group 27">
              <a:extLst>
                <a:ext uri="{FF2B5EF4-FFF2-40B4-BE49-F238E27FC236}">
                  <a16:creationId xmlns:a16="http://schemas.microsoft.com/office/drawing/2014/main" id="{FB884BD0-6A95-49EE-8D25-E8E11D748173}"/>
                </a:ext>
              </a:extLst>
            </p:cNvPr>
            <p:cNvGrpSpPr/>
            <p:nvPr userDrawn="1"/>
          </p:nvGrpSpPr>
          <p:grpSpPr>
            <a:xfrm>
              <a:off x="6143578" y="966930"/>
              <a:ext cx="2417937" cy="4908775"/>
              <a:chOff x="146359" y="966931"/>
              <a:chExt cx="2173328" cy="4412182"/>
            </a:xfrm>
          </p:grpSpPr>
          <p:grpSp>
            <p:nvGrpSpPr>
              <p:cNvPr id="36" name="Group 35">
                <a:extLst>
                  <a:ext uri="{FF2B5EF4-FFF2-40B4-BE49-F238E27FC236}">
                    <a16:creationId xmlns:a16="http://schemas.microsoft.com/office/drawing/2014/main" id="{DD9CED6F-5AA7-4856-AA10-0321616F78D3}"/>
                  </a:ext>
                </a:extLst>
              </p:cNvPr>
              <p:cNvGrpSpPr/>
              <p:nvPr userDrawn="1"/>
            </p:nvGrpSpPr>
            <p:grpSpPr>
              <a:xfrm>
                <a:off x="148389" y="966931"/>
                <a:ext cx="2171298" cy="2077557"/>
                <a:chOff x="608165" y="1848465"/>
                <a:chExt cx="2425316" cy="2769450"/>
              </a:xfrm>
            </p:grpSpPr>
            <p:sp>
              <p:nvSpPr>
                <p:cNvPr id="40" name="Rectangle 39">
                  <a:extLst>
                    <a:ext uri="{FF2B5EF4-FFF2-40B4-BE49-F238E27FC236}">
                      <a16:creationId xmlns:a16="http://schemas.microsoft.com/office/drawing/2014/main" id="{D30DCCD3-597F-45DB-912A-C4CB63B09E62}"/>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41" name="Rectangle 40">
                  <a:extLst>
                    <a:ext uri="{FF2B5EF4-FFF2-40B4-BE49-F238E27FC236}">
                      <a16:creationId xmlns:a16="http://schemas.microsoft.com/office/drawing/2014/main" id="{25EBC44B-FBA5-4207-952D-C48D3091080A}"/>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nvGrpSpPr>
              <p:cNvPr id="37" name="Group 36">
                <a:extLst>
                  <a:ext uri="{FF2B5EF4-FFF2-40B4-BE49-F238E27FC236}">
                    <a16:creationId xmlns:a16="http://schemas.microsoft.com/office/drawing/2014/main" id="{B68EAEE7-6722-4C5A-B704-AD883A41D123}"/>
                  </a:ext>
                </a:extLst>
              </p:cNvPr>
              <p:cNvGrpSpPr/>
              <p:nvPr userDrawn="1"/>
            </p:nvGrpSpPr>
            <p:grpSpPr>
              <a:xfrm>
                <a:off x="146359" y="3301556"/>
                <a:ext cx="2171298" cy="2077557"/>
                <a:chOff x="608165" y="1848465"/>
                <a:chExt cx="2425316" cy="2769450"/>
              </a:xfrm>
            </p:grpSpPr>
            <p:sp>
              <p:nvSpPr>
                <p:cNvPr id="38" name="Rectangle 37">
                  <a:extLst>
                    <a:ext uri="{FF2B5EF4-FFF2-40B4-BE49-F238E27FC236}">
                      <a16:creationId xmlns:a16="http://schemas.microsoft.com/office/drawing/2014/main" id="{FCD919F3-C884-43F2-8FF8-C3A9A3777BC0}"/>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39" name="Rectangle 38">
                  <a:extLst>
                    <a:ext uri="{FF2B5EF4-FFF2-40B4-BE49-F238E27FC236}">
                      <a16:creationId xmlns:a16="http://schemas.microsoft.com/office/drawing/2014/main" id="{F66A640A-5736-4F69-B022-60268EEA9BD8}"/>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grpSp>
          <p:nvGrpSpPr>
            <p:cNvPr id="29" name="Group 28">
              <a:extLst>
                <a:ext uri="{FF2B5EF4-FFF2-40B4-BE49-F238E27FC236}">
                  <a16:creationId xmlns:a16="http://schemas.microsoft.com/office/drawing/2014/main" id="{C6C634AF-A845-4642-BBC1-B4BDADE37FF1}"/>
                </a:ext>
              </a:extLst>
            </p:cNvPr>
            <p:cNvGrpSpPr/>
            <p:nvPr userDrawn="1"/>
          </p:nvGrpSpPr>
          <p:grpSpPr>
            <a:xfrm>
              <a:off x="8940992" y="966930"/>
              <a:ext cx="2417937" cy="4908775"/>
              <a:chOff x="146359" y="966931"/>
              <a:chExt cx="2173328" cy="4412182"/>
            </a:xfrm>
          </p:grpSpPr>
          <p:grpSp>
            <p:nvGrpSpPr>
              <p:cNvPr id="30" name="Group 29">
                <a:extLst>
                  <a:ext uri="{FF2B5EF4-FFF2-40B4-BE49-F238E27FC236}">
                    <a16:creationId xmlns:a16="http://schemas.microsoft.com/office/drawing/2014/main" id="{72132C25-2C50-4EFC-ACE7-C3AFBA7D99BF}"/>
                  </a:ext>
                </a:extLst>
              </p:cNvPr>
              <p:cNvGrpSpPr/>
              <p:nvPr userDrawn="1"/>
            </p:nvGrpSpPr>
            <p:grpSpPr>
              <a:xfrm>
                <a:off x="148389" y="966931"/>
                <a:ext cx="2171298" cy="2077557"/>
                <a:chOff x="608165" y="1848465"/>
                <a:chExt cx="2425316" cy="2769450"/>
              </a:xfrm>
            </p:grpSpPr>
            <p:sp>
              <p:nvSpPr>
                <p:cNvPr id="34" name="Rectangle 33">
                  <a:extLst>
                    <a:ext uri="{FF2B5EF4-FFF2-40B4-BE49-F238E27FC236}">
                      <a16:creationId xmlns:a16="http://schemas.microsoft.com/office/drawing/2014/main" id="{D2354DF8-0D0E-49F6-B25E-C150924A39F7}"/>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35" name="Rectangle 34">
                  <a:extLst>
                    <a:ext uri="{FF2B5EF4-FFF2-40B4-BE49-F238E27FC236}">
                      <a16:creationId xmlns:a16="http://schemas.microsoft.com/office/drawing/2014/main" id="{B88011E3-77D0-4FDC-BA49-2E1A8B77B873}"/>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nvGrpSpPr>
              <p:cNvPr id="31" name="Group 30">
                <a:extLst>
                  <a:ext uri="{FF2B5EF4-FFF2-40B4-BE49-F238E27FC236}">
                    <a16:creationId xmlns:a16="http://schemas.microsoft.com/office/drawing/2014/main" id="{F3B65E89-1E12-449B-A11C-73E9297A5055}"/>
                  </a:ext>
                </a:extLst>
              </p:cNvPr>
              <p:cNvGrpSpPr/>
              <p:nvPr userDrawn="1"/>
            </p:nvGrpSpPr>
            <p:grpSpPr>
              <a:xfrm>
                <a:off x="146359" y="3301556"/>
                <a:ext cx="2171298" cy="2077557"/>
                <a:chOff x="608165" y="1848465"/>
                <a:chExt cx="2425316" cy="2769450"/>
              </a:xfrm>
            </p:grpSpPr>
            <p:sp>
              <p:nvSpPr>
                <p:cNvPr id="32" name="Rectangle 31">
                  <a:extLst>
                    <a:ext uri="{FF2B5EF4-FFF2-40B4-BE49-F238E27FC236}">
                      <a16:creationId xmlns:a16="http://schemas.microsoft.com/office/drawing/2014/main" id="{F5D5C7D2-D6C1-49F2-94B7-102CCD81BB28}"/>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33" name="Rectangle 32">
                  <a:extLst>
                    <a:ext uri="{FF2B5EF4-FFF2-40B4-BE49-F238E27FC236}">
                      <a16:creationId xmlns:a16="http://schemas.microsoft.com/office/drawing/2014/main" id="{ADDA5F44-AC4A-49AE-B1F4-5B0088686332}"/>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grpSp>
      <p:sp>
        <p:nvSpPr>
          <p:cNvPr id="54" name="Content Placeholder 2">
            <a:extLst>
              <a:ext uri="{FF2B5EF4-FFF2-40B4-BE49-F238E27FC236}">
                <a16:creationId xmlns:a16="http://schemas.microsoft.com/office/drawing/2014/main" id="{E0B7191C-EE58-4F89-A687-4041C5BA4A2A}"/>
              </a:ext>
            </a:extLst>
          </p:cNvPr>
          <p:cNvSpPr>
            <a:spLocks noGrp="1"/>
          </p:cNvSpPr>
          <p:nvPr>
            <p:ph sz="quarter" idx="24" hasCustomPrompt="1"/>
          </p:nvPr>
        </p:nvSpPr>
        <p:spPr>
          <a:xfrm>
            <a:off x="819579" y="1103954"/>
            <a:ext cx="2170907" cy="1747072"/>
          </a:xfrm>
          <a:prstGeom prst="rect">
            <a:avLst/>
          </a:prstGeom>
        </p:spPr>
        <p:txBody>
          <a:bodyPr/>
          <a:lstStyle>
            <a:lvl1pPr marL="0" indent="0">
              <a:buNone/>
              <a:defRPr/>
            </a:lvl1pPr>
          </a:lstStyle>
          <a:p>
            <a:pPr lvl="0"/>
            <a:r>
              <a:rPr lang="en-US" dirty="0"/>
              <a:t> </a:t>
            </a:r>
          </a:p>
        </p:txBody>
      </p:sp>
      <p:sp>
        <p:nvSpPr>
          <p:cNvPr id="55" name="Text Placeholder 16">
            <a:extLst>
              <a:ext uri="{FF2B5EF4-FFF2-40B4-BE49-F238E27FC236}">
                <a16:creationId xmlns:a16="http://schemas.microsoft.com/office/drawing/2014/main" id="{359785FD-9A15-4268-B855-2587E4C03AB0}"/>
              </a:ext>
            </a:extLst>
          </p:cNvPr>
          <p:cNvSpPr>
            <a:spLocks noGrp="1"/>
          </p:cNvSpPr>
          <p:nvPr>
            <p:ph type="body" sz="quarter" idx="10" hasCustomPrompt="1"/>
          </p:nvPr>
        </p:nvSpPr>
        <p:spPr>
          <a:xfrm>
            <a:off x="819427" y="2854867"/>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56" name="Content Placeholder 2">
            <a:extLst>
              <a:ext uri="{FF2B5EF4-FFF2-40B4-BE49-F238E27FC236}">
                <a16:creationId xmlns:a16="http://schemas.microsoft.com/office/drawing/2014/main" id="{1EA65E31-549B-4E46-9D24-FA915CDF2467}"/>
              </a:ext>
            </a:extLst>
          </p:cNvPr>
          <p:cNvSpPr>
            <a:spLocks noGrp="1"/>
          </p:cNvSpPr>
          <p:nvPr>
            <p:ph sz="quarter" idx="25" hasCustomPrompt="1"/>
          </p:nvPr>
        </p:nvSpPr>
        <p:spPr>
          <a:xfrm>
            <a:off x="3627465" y="1103954"/>
            <a:ext cx="2170907" cy="1747072"/>
          </a:xfrm>
          <a:prstGeom prst="rect">
            <a:avLst/>
          </a:prstGeom>
        </p:spPr>
        <p:txBody>
          <a:bodyPr/>
          <a:lstStyle>
            <a:lvl1pPr marL="0" indent="0">
              <a:buNone/>
              <a:defRPr/>
            </a:lvl1pPr>
          </a:lstStyle>
          <a:p>
            <a:pPr lvl="0"/>
            <a:r>
              <a:rPr lang="en-US" dirty="0"/>
              <a:t> </a:t>
            </a:r>
          </a:p>
        </p:txBody>
      </p:sp>
      <p:sp>
        <p:nvSpPr>
          <p:cNvPr id="57" name="Text Placeholder 16">
            <a:extLst>
              <a:ext uri="{FF2B5EF4-FFF2-40B4-BE49-F238E27FC236}">
                <a16:creationId xmlns:a16="http://schemas.microsoft.com/office/drawing/2014/main" id="{106EB8FB-D022-4F94-9748-C786EF18B714}"/>
              </a:ext>
            </a:extLst>
          </p:cNvPr>
          <p:cNvSpPr>
            <a:spLocks noGrp="1"/>
          </p:cNvSpPr>
          <p:nvPr>
            <p:ph type="body" sz="quarter" idx="26" hasCustomPrompt="1"/>
          </p:nvPr>
        </p:nvSpPr>
        <p:spPr>
          <a:xfrm>
            <a:off x="3623923" y="2854867"/>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58" name="Content Placeholder 2">
            <a:extLst>
              <a:ext uri="{FF2B5EF4-FFF2-40B4-BE49-F238E27FC236}">
                <a16:creationId xmlns:a16="http://schemas.microsoft.com/office/drawing/2014/main" id="{C97CB854-F076-4F84-9AF5-D5EACD479F90}"/>
              </a:ext>
            </a:extLst>
          </p:cNvPr>
          <p:cNvSpPr>
            <a:spLocks noGrp="1"/>
          </p:cNvSpPr>
          <p:nvPr>
            <p:ph sz="quarter" idx="27" hasCustomPrompt="1"/>
          </p:nvPr>
        </p:nvSpPr>
        <p:spPr>
          <a:xfrm>
            <a:off x="6407491" y="1103954"/>
            <a:ext cx="2170907" cy="1747072"/>
          </a:xfrm>
          <a:prstGeom prst="rect">
            <a:avLst/>
          </a:prstGeom>
        </p:spPr>
        <p:txBody>
          <a:bodyPr/>
          <a:lstStyle>
            <a:lvl1pPr marL="0" indent="0">
              <a:buNone/>
              <a:defRPr/>
            </a:lvl1pPr>
          </a:lstStyle>
          <a:p>
            <a:pPr lvl="0"/>
            <a:r>
              <a:rPr lang="en-US" dirty="0"/>
              <a:t> </a:t>
            </a:r>
          </a:p>
        </p:txBody>
      </p:sp>
      <p:sp>
        <p:nvSpPr>
          <p:cNvPr id="59" name="Text Placeholder 16">
            <a:extLst>
              <a:ext uri="{FF2B5EF4-FFF2-40B4-BE49-F238E27FC236}">
                <a16:creationId xmlns:a16="http://schemas.microsoft.com/office/drawing/2014/main" id="{A660B777-D712-4586-BA1B-D3D24E177697}"/>
              </a:ext>
            </a:extLst>
          </p:cNvPr>
          <p:cNvSpPr>
            <a:spLocks noGrp="1"/>
          </p:cNvSpPr>
          <p:nvPr>
            <p:ph type="body" sz="quarter" idx="28" hasCustomPrompt="1"/>
          </p:nvPr>
        </p:nvSpPr>
        <p:spPr>
          <a:xfrm>
            <a:off x="6403949" y="2854867"/>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60" name="Content Placeholder 2">
            <a:extLst>
              <a:ext uri="{FF2B5EF4-FFF2-40B4-BE49-F238E27FC236}">
                <a16:creationId xmlns:a16="http://schemas.microsoft.com/office/drawing/2014/main" id="{5715A33F-4769-413B-BB52-E41AC78EE722}"/>
              </a:ext>
            </a:extLst>
          </p:cNvPr>
          <p:cNvSpPr>
            <a:spLocks noGrp="1"/>
          </p:cNvSpPr>
          <p:nvPr>
            <p:ph sz="quarter" idx="29" hasCustomPrompt="1"/>
          </p:nvPr>
        </p:nvSpPr>
        <p:spPr>
          <a:xfrm>
            <a:off x="9204905" y="1103954"/>
            <a:ext cx="2170907" cy="1747072"/>
          </a:xfrm>
          <a:prstGeom prst="rect">
            <a:avLst/>
          </a:prstGeom>
        </p:spPr>
        <p:txBody>
          <a:bodyPr/>
          <a:lstStyle>
            <a:lvl1pPr marL="0" indent="0">
              <a:buNone/>
              <a:defRPr/>
            </a:lvl1pPr>
          </a:lstStyle>
          <a:p>
            <a:pPr lvl="0"/>
            <a:r>
              <a:rPr lang="en-US" dirty="0"/>
              <a:t> </a:t>
            </a:r>
          </a:p>
        </p:txBody>
      </p:sp>
      <p:sp>
        <p:nvSpPr>
          <p:cNvPr id="61" name="Text Placeholder 16">
            <a:extLst>
              <a:ext uri="{FF2B5EF4-FFF2-40B4-BE49-F238E27FC236}">
                <a16:creationId xmlns:a16="http://schemas.microsoft.com/office/drawing/2014/main" id="{0C61B438-F7EB-4F05-8DFB-8495E446D9B0}"/>
              </a:ext>
            </a:extLst>
          </p:cNvPr>
          <p:cNvSpPr>
            <a:spLocks noGrp="1"/>
          </p:cNvSpPr>
          <p:nvPr>
            <p:ph type="body" sz="quarter" idx="30" hasCustomPrompt="1"/>
          </p:nvPr>
        </p:nvSpPr>
        <p:spPr>
          <a:xfrm>
            <a:off x="9201363" y="2854867"/>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62" name="Content Placeholder 2">
            <a:extLst>
              <a:ext uri="{FF2B5EF4-FFF2-40B4-BE49-F238E27FC236}">
                <a16:creationId xmlns:a16="http://schemas.microsoft.com/office/drawing/2014/main" id="{067E4C56-F3F2-4364-8BAF-A1098E093A20}"/>
              </a:ext>
            </a:extLst>
          </p:cNvPr>
          <p:cNvSpPr>
            <a:spLocks noGrp="1"/>
          </p:cNvSpPr>
          <p:nvPr>
            <p:ph sz="quarter" idx="31" hasCustomPrompt="1"/>
          </p:nvPr>
        </p:nvSpPr>
        <p:spPr>
          <a:xfrm>
            <a:off x="822969" y="3701343"/>
            <a:ext cx="2170907" cy="1747072"/>
          </a:xfrm>
          <a:prstGeom prst="rect">
            <a:avLst/>
          </a:prstGeom>
        </p:spPr>
        <p:txBody>
          <a:bodyPr/>
          <a:lstStyle>
            <a:lvl1pPr marL="0" indent="0">
              <a:buNone/>
              <a:defRPr/>
            </a:lvl1pPr>
          </a:lstStyle>
          <a:p>
            <a:pPr lvl="0"/>
            <a:r>
              <a:rPr lang="en-US" dirty="0"/>
              <a:t> </a:t>
            </a:r>
          </a:p>
        </p:txBody>
      </p:sp>
      <p:sp>
        <p:nvSpPr>
          <p:cNvPr id="63" name="Text Placeholder 16">
            <a:extLst>
              <a:ext uri="{FF2B5EF4-FFF2-40B4-BE49-F238E27FC236}">
                <a16:creationId xmlns:a16="http://schemas.microsoft.com/office/drawing/2014/main" id="{9E19C452-CC6B-49AF-89AB-0A1A6749FB89}"/>
              </a:ext>
            </a:extLst>
          </p:cNvPr>
          <p:cNvSpPr>
            <a:spLocks noGrp="1"/>
          </p:cNvSpPr>
          <p:nvPr>
            <p:ph type="body" sz="quarter" idx="32" hasCustomPrompt="1"/>
          </p:nvPr>
        </p:nvSpPr>
        <p:spPr>
          <a:xfrm>
            <a:off x="819427" y="5452256"/>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64" name="Content Placeholder 2">
            <a:extLst>
              <a:ext uri="{FF2B5EF4-FFF2-40B4-BE49-F238E27FC236}">
                <a16:creationId xmlns:a16="http://schemas.microsoft.com/office/drawing/2014/main" id="{4BC364CE-EE44-4759-B110-528D9578C4F8}"/>
              </a:ext>
            </a:extLst>
          </p:cNvPr>
          <p:cNvSpPr>
            <a:spLocks noGrp="1"/>
          </p:cNvSpPr>
          <p:nvPr>
            <p:ph sz="quarter" idx="33" hasCustomPrompt="1"/>
          </p:nvPr>
        </p:nvSpPr>
        <p:spPr>
          <a:xfrm>
            <a:off x="3627465" y="3701343"/>
            <a:ext cx="2170907" cy="1747072"/>
          </a:xfrm>
          <a:prstGeom prst="rect">
            <a:avLst/>
          </a:prstGeom>
        </p:spPr>
        <p:txBody>
          <a:bodyPr/>
          <a:lstStyle>
            <a:lvl1pPr marL="0" indent="0">
              <a:buNone/>
              <a:defRPr/>
            </a:lvl1pPr>
          </a:lstStyle>
          <a:p>
            <a:pPr lvl="0"/>
            <a:r>
              <a:rPr lang="en-US" dirty="0"/>
              <a:t> </a:t>
            </a:r>
          </a:p>
        </p:txBody>
      </p:sp>
      <p:sp>
        <p:nvSpPr>
          <p:cNvPr id="65" name="Text Placeholder 16">
            <a:extLst>
              <a:ext uri="{FF2B5EF4-FFF2-40B4-BE49-F238E27FC236}">
                <a16:creationId xmlns:a16="http://schemas.microsoft.com/office/drawing/2014/main" id="{7EAA927D-782E-4FA0-849E-342A65DE4BBF}"/>
              </a:ext>
            </a:extLst>
          </p:cNvPr>
          <p:cNvSpPr>
            <a:spLocks noGrp="1"/>
          </p:cNvSpPr>
          <p:nvPr>
            <p:ph type="body" sz="quarter" idx="34" hasCustomPrompt="1"/>
          </p:nvPr>
        </p:nvSpPr>
        <p:spPr>
          <a:xfrm>
            <a:off x="3623923" y="5452256"/>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66" name="Content Placeholder 2">
            <a:extLst>
              <a:ext uri="{FF2B5EF4-FFF2-40B4-BE49-F238E27FC236}">
                <a16:creationId xmlns:a16="http://schemas.microsoft.com/office/drawing/2014/main" id="{E3B30BFD-B908-447F-8D02-CC5101962ABA}"/>
              </a:ext>
            </a:extLst>
          </p:cNvPr>
          <p:cNvSpPr>
            <a:spLocks noGrp="1"/>
          </p:cNvSpPr>
          <p:nvPr>
            <p:ph sz="quarter" idx="35" hasCustomPrompt="1"/>
          </p:nvPr>
        </p:nvSpPr>
        <p:spPr>
          <a:xfrm>
            <a:off x="6407491" y="3701343"/>
            <a:ext cx="2170907" cy="1747072"/>
          </a:xfrm>
          <a:prstGeom prst="rect">
            <a:avLst/>
          </a:prstGeom>
        </p:spPr>
        <p:txBody>
          <a:bodyPr/>
          <a:lstStyle>
            <a:lvl1pPr marL="0" indent="0">
              <a:buNone/>
              <a:defRPr/>
            </a:lvl1pPr>
          </a:lstStyle>
          <a:p>
            <a:pPr lvl="0"/>
            <a:r>
              <a:rPr lang="en-US" dirty="0"/>
              <a:t> </a:t>
            </a:r>
          </a:p>
        </p:txBody>
      </p:sp>
      <p:sp>
        <p:nvSpPr>
          <p:cNvPr id="67" name="Text Placeholder 16">
            <a:extLst>
              <a:ext uri="{FF2B5EF4-FFF2-40B4-BE49-F238E27FC236}">
                <a16:creationId xmlns:a16="http://schemas.microsoft.com/office/drawing/2014/main" id="{C50CB936-C75A-4564-A207-9D4ECDB704BD}"/>
              </a:ext>
            </a:extLst>
          </p:cNvPr>
          <p:cNvSpPr>
            <a:spLocks noGrp="1"/>
          </p:cNvSpPr>
          <p:nvPr>
            <p:ph type="body" sz="quarter" idx="36" hasCustomPrompt="1"/>
          </p:nvPr>
        </p:nvSpPr>
        <p:spPr>
          <a:xfrm>
            <a:off x="6403949" y="5452256"/>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68" name="Content Placeholder 2">
            <a:extLst>
              <a:ext uri="{FF2B5EF4-FFF2-40B4-BE49-F238E27FC236}">
                <a16:creationId xmlns:a16="http://schemas.microsoft.com/office/drawing/2014/main" id="{37DB663D-AB12-4216-A4CC-83A141460F98}"/>
              </a:ext>
            </a:extLst>
          </p:cNvPr>
          <p:cNvSpPr>
            <a:spLocks noGrp="1"/>
          </p:cNvSpPr>
          <p:nvPr>
            <p:ph sz="quarter" idx="37" hasCustomPrompt="1"/>
          </p:nvPr>
        </p:nvSpPr>
        <p:spPr>
          <a:xfrm>
            <a:off x="9204905" y="3701343"/>
            <a:ext cx="2170907" cy="1747072"/>
          </a:xfrm>
          <a:prstGeom prst="rect">
            <a:avLst/>
          </a:prstGeom>
        </p:spPr>
        <p:txBody>
          <a:bodyPr/>
          <a:lstStyle>
            <a:lvl1pPr marL="0" indent="0">
              <a:buNone/>
              <a:defRPr/>
            </a:lvl1pPr>
          </a:lstStyle>
          <a:p>
            <a:pPr lvl="0"/>
            <a:r>
              <a:rPr lang="en-US" dirty="0"/>
              <a:t> </a:t>
            </a:r>
          </a:p>
        </p:txBody>
      </p:sp>
      <p:sp>
        <p:nvSpPr>
          <p:cNvPr id="69" name="Text Placeholder 16">
            <a:extLst>
              <a:ext uri="{FF2B5EF4-FFF2-40B4-BE49-F238E27FC236}">
                <a16:creationId xmlns:a16="http://schemas.microsoft.com/office/drawing/2014/main" id="{34C77162-C99E-47E2-A8A8-08A56975DC0C}"/>
              </a:ext>
            </a:extLst>
          </p:cNvPr>
          <p:cNvSpPr>
            <a:spLocks noGrp="1"/>
          </p:cNvSpPr>
          <p:nvPr>
            <p:ph type="body" sz="quarter" idx="38" hasCustomPrompt="1"/>
          </p:nvPr>
        </p:nvSpPr>
        <p:spPr>
          <a:xfrm>
            <a:off x="9201363" y="5452256"/>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71" name="Slide Title">
            <a:extLst>
              <a:ext uri="{FF2B5EF4-FFF2-40B4-BE49-F238E27FC236}">
                <a16:creationId xmlns:a16="http://schemas.microsoft.com/office/drawing/2014/main" id="{621BF046-FD49-4C64-A5F3-61AB982F4BA7}"/>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40842210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8 Cards">
    <p:spTree>
      <p:nvGrpSpPr>
        <p:cNvPr id="1" name=""/>
        <p:cNvGrpSpPr/>
        <p:nvPr/>
      </p:nvGrpSpPr>
      <p:grpSpPr>
        <a:xfrm>
          <a:off x="0" y="0"/>
          <a:ext cx="0" cy="0"/>
          <a:chOff x="0" y="0"/>
          <a:chExt cx="0" cy="0"/>
        </a:xfrm>
      </p:grpSpPr>
      <p:sp>
        <p:nvSpPr>
          <p:cNvPr id="71" name="Slide Title">
            <a:extLst>
              <a:ext uri="{FF2B5EF4-FFF2-40B4-BE49-F238E27FC236}">
                <a16:creationId xmlns:a16="http://schemas.microsoft.com/office/drawing/2014/main" id="{621BF046-FD49-4C64-A5F3-61AB982F4BA7}"/>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
        <p:nvSpPr>
          <p:cNvPr id="70" name="Rectangle 69">
            <a:extLst>
              <a:ext uri="{FF2B5EF4-FFF2-40B4-BE49-F238E27FC236}">
                <a16:creationId xmlns:a16="http://schemas.microsoft.com/office/drawing/2014/main" id="{946967EB-6EC5-D04A-8B5D-00A1F980210A}"/>
              </a:ext>
            </a:extLst>
          </p:cNvPr>
          <p:cNvSpPr/>
          <p:nvPr userDrawn="1"/>
        </p:nvSpPr>
        <p:spPr>
          <a:xfrm>
            <a:off x="1193549" y="1330534"/>
            <a:ext cx="4902451" cy="2223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73" name="Rectangle 72">
            <a:extLst>
              <a:ext uri="{FF2B5EF4-FFF2-40B4-BE49-F238E27FC236}">
                <a16:creationId xmlns:a16="http://schemas.microsoft.com/office/drawing/2014/main" id="{55A7E793-8513-674E-A4FE-F3664E4B6AB2}"/>
              </a:ext>
            </a:extLst>
          </p:cNvPr>
          <p:cNvSpPr/>
          <p:nvPr userDrawn="1"/>
        </p:nvSpPr>
        <p:spPr>
          <a:xfrm>
            <a:off x="1193547" y="3553992"/>
            <a:ext cx="4902451" cy="222345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79" name="Rectangle 78">
            <a:extLst>
              <a:ext uri="{FF2B5EF4-FFF2-40B4-BE49-F238E27FC236}">
                <a16:creationId xmlns:a16="http://schemas.microsoft.com/office/drawing/2014/main" id="{F245AAF0-B636-3140-A751-D38471AD58A8}"/>
              </a:ext>
            </a:extLst>
          </p:cNvPr>
          <p:cNvSpPr/>
          <p:nvPr userDrawn="1"/>
        </p:nvSpPr>
        <p:spPr>
          <a:xfrm rot="10800000">
            <a:off x="6096413" y="3553526"/>
            <a:ext cx="4902451" cy="2223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80" name="Rectangle 79">
            <a:extLst>
              <a:ext uri="{FF2B5EF4-FFF2-40B4-BE49-F238E27FC236}">
                <a16:creationId xmlns:a16="http://schemas.microsoft.com/office/drawing/2014/main" id="{E6F8BF6F-374B-4C40-9A95-48BA84801D1C}"/>
              </a:ext>
            </a:extLst>
          </p:cNvPr>
          <p:cNvSpPr/>
          <p:nvPr userDrawn="1"/>
        </p:nvSpPr>
        <p:spPr>
          <a:xfrm rot="10800000">
            <a:off x="6096415" y="1330534"/>
            <a:ext cx="4902451" cy="222345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81" name="Text Placeholder 16">
            <a:extLst>
              <a:ext uri="{FF2B5EF4-FFF2-40B4-BE49-F238E27FC236}">
                <a16:creationId xmlns:a16="http://schemas.microsoft.com/office/drawing/2014/main" id="{337218DA-21E3-B540-9FA9-6BFE234EA5D9}"/>
              </a:ext>
            </a:extLst>
          </p:cNvPr>
          <p:cNvSpPr>
            <a:spLocks noGrp="1"/>
          </p:cNvSpPr>
          <p:nvPr>
            <p:ph type="body" sz="quarter" idx="10" hasCustomPrompt="1"/>
          </p:nvPr>
        </p:nvSpPr>
        <p:spPr>
          <a:xfrm>
            <a:off x="1193132" y="2729345"/>
            <a:ext cx="4902450" cy="824414"/>
          </a:xfrm>
          <a:prstGeom prst="rect">
            <a:avLst/>
          </a:prstGeom>
        </p:spPr>
        <p:txBody>
          <a:bodyPr anchor="ctr"/>
          <a:lstStyle>
            <a:lvl1pPr marL="0" indent="0" algn="ctr">
              <a:buNone/>
              <a:defRPr sz="2000" b="0" i="1">
                <a:solidFill>
                  <a:schemeClr val="bg1"/>
                </a:solidFill>
              </a:defRPr>
            </a:lvl1pPr>
          </a:lstStyle>
          <a:p>
            <a:pPr lvl="0"/>
            <a:r>
              <a:rPr lang="en-US" dirty="0"/>
              <a:t>Label Goes Here</a:t>
            </a:r>
          </a:p>
        </p:txBody>
      </p:sp>
      <p:sp>
        <p:nvSpPr>
          <p:cNvPr id="83" name="Text Placeholder 16">
            <a:extLst>
              <a:ext uri="{FF2B5EF4-FFF2-40B4-BE49-F238E27FC236}">
                <a16:creationId xmlns:a16="http://schemas.microsoft.com/office/drawing/2014/main" id="{12FC716F-599D-E749-851C-973871C76AE3}"/>
              </a:ext>
            </a:extLst>
          </p:cNvPr>
          <p:cNvSpPr>
            <a:spLocks noGrp="1"/>
          </p:cNvSpPr>
          <p:nvPr>
            <p:ph type="body" sz="quarter" idx="22" hasCustomPrompt="1"/>
          </p:nvPr>
        </p:nvSpPr>
        <p:spPr>
          <a:xfrm>
            <a:off x="1193132" y="1329218"/>
            <a:ext cx="4902450" cy="1694604"/>
          </a:xfrm>
          <a:prstGeom prst="rect">
            <a:avLst/>
          </a:prstGeom>
        </p:spPr>
        <p:txBody>
          <a:bodyPr anchor="ctr"/>
          <a:lstStyle>
            <a:lvl1pPr marL="0" indent="0" algn="ctr">
              <a:buNone/>
              <a:defRPr sz="9600" b="1" i="0">
                <a:solidFill>
                  <a:schemeClr val="bg1"/>
                </a:solidFill>
              </a:defRPr>
            </a:lvl1pPr>
          </a:lstStyle>
          <a:p>
            <a:pPr lvl="0"/>
            <a:r>
              <a:rPr lang="en-US" dirty="0"/>
              <a:t># #</a:t>
            </a:r>
          </a:p>
        </p:txBody>
      </p:sp>
      <p:sp>
        <p:nvSpPr>
          <p:cNvPr id="88" name="Text Placeholder 16">
            <a:extLst>
              <a:ext uri="{FF2B5EF4-FFF2-40B4-BE49-F238E27FC236}">
                <a16:creationId xmlns:a16="http://schemas.microsoft.com/office/drawing/2014/main" id="{0209FF46-1A65-7E41-95B0-E84B117DB394}"/>
              </a:ext>
            </a:extLst>
          </p:cNvPr>
          <p:cNvSpPr>
            <a:spLocks noGrp="1"/>
          </p:cNvSpPr>
          <p:nvPr>
            <p:ph type="body" sz="quarter" idx="23" hasCustomPrompt="1"/>
          </p:nvPr>
        </p:nvSpPr>
        <p:spPr>
          <a:xfrm>
            <a:off x="6097641" y="2729345"/>
            <a:ext cx="4902450" cy="824414"/>
          </a:xfrm>
          <a:prstGeom prst="rect">
            <a:avLst/>
          </a:prstGeom>
        </p:spPr>
        <p:txBody>
          <a:bodyPr anchor="ctr"/>
          <a:lstStyle>
            <a:lvl1pPr marL="0" indent="0" algn="ctr">
              <a:buNone/>
              <a:defRPr sz="2000" b="0" i="1">
                <a:solidFill>
                  <a:schemeClr val="bg1"/>
                </a:solidFill>
              </a:defRPr>
            </a:lvl1pPr>
          </a:lstStyle>
          <a:p>
            <a:pPr lvl="0"/>
            <a:r>
              <a:rPr lang="en-US" dirty="0"/>
              <a:t>Label Goes Here</a:t>
            </a:r>
          </a:p>
        </p:txBody>
      </p:sp>
      <p:sp>
        <p:nvSpPr>
          <p:cNvPr id="89" name="Text Placeholder 16">
            <a:extLst>
              <a:ext uri="{FF2B5EF4-FFF2-40B4-BE49-F238E27FC236}">
                <a16:creationId xmlns:a16="http://schemas.microsoft.com/office/drawing/2014/main" id="{661EBA52-3232-E741-AEC7-57B70A4FDB73}"/>
              </a:ext>
            </a:extLst>
          </p:cNvPr>
          <p:cNvSpPr>
            <a:spLocks noGrp="1"/>
          </p:cNvSpPr>
          <p:nvPr>
            <p:ph type="body" sz="quarter" idx="24" hasCustomPrompt="1"/>
          </p:nvPr>
        </p:nvSpPr>
        <p:spPr>
          <a:xfrm>
            <a:off x="6097641" y="1329218"/>
            <a:ext cx="4902450" cy="1694604"/>
          </a:xfrm>
          <a:prstGeom prst="rect">
            <a:avLst/>
          </a:prstGeom>
        </p:spPr>
        <p:txBody>
          <a:bodyPr anchor="ctr"/>
          <a:lstStyle>
            <a:lvl1pPr marL="0" indent="0" algn="ctr">
              <a:buNone/>
              <a:defRPr sz="9600" b="1" i="0">
                <a:solidFill>
                  <a:schemeClr val="bg1"/>
                </a:solidFill>
              </a:defRPr>
            </a:lvl1pPr>
          </a:lstStyle>
          <a:p>
            <a:pPr lvl="0"/>
            <a:r>
              <a:rPr lang="en-US" dirty="0"/>
              <a:t># #</a:t>
            </a:r>
          </a:p>
        </p:txBody>
      </p:sp>
      <p:sp>
        <p:nvSpPr>
          <p:cNvPr id="90" name="Text Placeholder 16">
            <a:extLst>
              <a:ext uri="{FF2B5EF4-FFF2-40B4-BE49-F238E27FC236}">
                <a16:creationId xmlns:a16="http://schemas.microsoft.com/office/drawing/2014/main" id="{48E0710F-3EE7-144E-8262-CBBE07717621}"/>
              </a:ext>
            </a:extLst>
          </p:cNvPr>
          <p:cNvSpPr>
            <a:spLocks noGrp="1"/>
          </p:cNvSpPr>
          <p:nvPr>
            <p:ph type="body" sz="quarter" idx="25" hasCustomPrompt="1"/>
          </p:nvPr>
        </p:nvSpPr>
        <p:spPr>
          <a:xfrm>
            <a:off x="1193132" y="4959927"/>
            <a:ext cx="4902450" cy="824414"/>
          </a:xfrm>
          <a:prstGeom prst="rect">
            <a:avLst/>
          </a:prstGeom>
        </p:spPr>
        <p:txBody>
          <a:bodyPr anchor="ctr"/>
          <a:lstStyle>
            <a:lvl1pPr marL="0" indent="0" algn="ctr">
              <a:buNone/>
              <a:defRPr sz="2000" b="0" i="1">
                <a:solidFill>
                  <a:schemeClr val="bg1"/>
                </a:solidFill>
              </a:defRPr>
            </a:lvl1pPr>
          </a:lstStyle>
          <a:p>
            <a:pPr lvl="0"/>
            <a:r>
              <a:rPr lang="en-US" dirty="0"/>
              <a:t>Label Goes Here</a:t>
            </a:r>
          </a:p>
        </p:txBody>
      </p:sp>
      <p:sp>
        <p:nvSpPr>
          <p:cNvPr id="91" name="Text Placeholder 16">
            <a:extLst>
              <a:ext uri="{FF2B5EF4-FFF2-40B4-BE49-F238E27FC236}">
                <a16:creationId xmlns:a16="http://schemas.microsoft.com/office/drawing/2014/main" id="{009AF9EE-5577-DE44-B957-354D10A4BAF5}"/>
              </a:ext>
            </a:extLst>
          </p:cNvPr>
          <p:cNvSpPr>
            <a:spLocks noGrp="1"/>
          </p:cNvSpPr>
          <p:nvPr>
            <p:ph type="body" sz="quarter" idx="26" hasCustomPrompt="1"/>
          </p:nvPr>
        </p:nvSpPr>
        <p:spPr>
          <a:xfrm>
            <a:off x="1193132" y="3559800"/>
            <a:ext cx="4902450" cy="1694604"/>
          </a:xfrm>
          <a:prstGeom prst="rect">
            <a:avLst/>
          </a:prstGeom>
        </p:spPr>
        <p:txBody>
          <a:bodyPr anchor="ctr"/>
          <a:lstStyle>
            <a:lvl1pPr marL="0" indent="0" algn="ctr">
              <a:buNone/>
              <a:defRPr sz="9600" b="1" i="0">
                <a:solidFill>
                  <a:schemeClr val="bg1"/>
                </a:solidFill>
              </a:defRPr>
            </a:lvl1pPr>
          </a:lstStyle>
          <a:p>
            <a:pPr lvl="0"/>
            <a:r>
              <a:rPr lang="en-US" dirty="0"/>
              <a:t># #</a:t>
            </a:r>
          </a:p>
        </p:txBody>
      </p:sp>
      <p:sp>
        <p:nvSpPr>
          <p:cNvPr id="92" name="Text Placeholder 16">
            <a:extLst>
              <a:ext uri="{FF2B5EF4-FFF2-40B4-BE49-F238E27FC236}">
                <a16:creationId xmlns:a16="http://schemas.microsoft.com/office/drawing/2014/main" id="{3AE1ECB1-474B-7C46-A57E-09AB86DBD9BA}"/>
              </a:ext>
            </a:extLst>
          </p:cNvPr>
          <p:cNvSpPr>
            <a:spLocks noGrp="1"/>
          </p:cNvSpPr>
          <p:nvPr>
            <p:ph type="body" sz="quarter" idx="27" hasCustomPrompt="1"/>
          </p:nvPr>
        </p:nvSpPr>
        <p:spPr>
          <a:xfrm>
            <a:off x="6097641" y="4959927"/>
            <a:ext cx="4902450" cy="824414"/>
          </a:xfrm>
          <a:prstGeom prst="rect">
            <a:avLst/>
          </a:prstGeom>
        </p:spPr>
        <p:txBody>
          <a:bodyPr anchor="ctr"/>
          <a:lstStyle>
            <a:lvl1pPr marL="0" indent="0" algn="ctr">
              <a:buNone/>
              <a:defRPr sz="2000" b="0" i="1">
                <a:solidFill>
                  <a:schemeClr val="bg1"/>
                </a:solidFill>
              </a:defRPr>
            </a:lvl1pPr>
          </a:lstStyle>
          <a:p>
            <a:pPr lvl="0"/>
            <a:r>
              <a:rPr lang="en-US" dirty="0"/>
              <a:t>Label Goes Here</a:t>
            </a:r>
          </a:p>
        </p:txBody>
      </p:sp>
      <p:sp>
        <p:nvSpPr>
          <p:cNvPr id="93" name="Text Placeholder 16">
            <a:extLst>
              <a:ext uri="{FF2B5EF4-FFF2-40B4-BE49-F238E27FC236}">
                <a16:creationId xmlns:a16="http://schemas.microsoft.com/office/drawing/2014/main" id="{82E9EA8F-62C6-BB4E-8CF6-C9E4A9527D3A}"/>
              </a:ext>
            </a:extLst>
          </p:cNvPr>
          <p:cNvSpPr>
            <a:spLocks noGrp="1"/>
          </p:cNvSpPr>
          <p:nvPr>
            <p:ph type="body" sz="quarter" idx="28" hasCustomPrompt="1"/>
          </p:nvPr>
        </p:nvSpPr>
        <p:spPr>
          <a:xfrm>
            <a:off x="6097641" y="3559800"/>
            <a:ext cx="4902450" cy="1694604"/>
          </a:xfrm>
          <a:prstGeom prst="rect">
            <a:avLst/>
          </a:prstGeom>
        </p:spPr>
        <p:txBody>
          <a:bodyPr anchor="ctr"/>
          <a:lstStyle>
            <a:lvl1pPr marL="0" indent="0" algn="ctr">
              <a:buNone/>
              <a:defRPr sz="9600" b="1" i="0">
                <a:solidFill>
                  <a:schemeClr val="bg1"/>
                </a:solidFill>
              </a:defRPr>
            </a:lvl1pPr>
          </a:lstStyle>
          <a:p>
            <a:pPr lvl="0"/>
            <a:r>
              <a:rPr lang="en-US" dirty="0"/>
              <a:t># #</a:t>
            </a:r>
          </a:p>
        </p:txBody>
      </p:sp>
    </p:spTree>
    <p:extLst>
      <p:ext uri="{BB962C8B-B14F-4D97-AF65-F5344CB8AC3E}">
        <p14:creationId xmlns:p14="http://schemas.microsoft.com/office/powerpoint/2010/main" val="448100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Title &amp; Photo">
    <p:spTree>
      <p:nvGrpSpPr>
        <p:cNvPr id="1" name=""/>
        <p:cNvGrpSpPr/>
        <p:nvPr/>
      </p:nvGrpSpPr>
      <p:grpSpPr>
        <a:xfrm>
          <a:off x="0" y="0"/>
          <a:ext cx="0" cy="0"/>
          <a:chOff x="0" y="0"/>
          <a:chExt cx="0" cy="0"/>
        </a:xfrm>
      </p:grpSpPr>
      <p:sp>
        <p:nvSpPr>
          <p:cNvPr id="39" name="Slide Number"/>
          <p:cNvSpPr txBox="1">
            <a:spLocks noGrp="1"/>
          </p:cNvSpPr>
          <p:nvPr>
            <p:ph type="sldNum" sz="quarter" idx="2"/>
          </p:nvPr>
        </p:nvSpPr>
        <p:spPr>
          <a:xfrm>
            <a:off x="11311130" y="6421448"/>
            <a:ext cx="190602" cy="187301"/>
          </a:xfrm>
          <a:prstGeom prst="rect">
            <a:avLst/>
          </a:prstGeom>
        </p:spPr>
        <p:txBody>
          <a:bodyPr/>
          <a:lstStyle/>
          <a:p>
            <a:fld id="{86CB4B4D-7CA3-9044-876B-883B54F8677D}" type="slidenum">
              <a:t>‹#›</a:t>
            </a:fld>
            <a:endParaRPr dirty="0"/>
          </a:p>
        </p:txBody>
      </p:sp>
      <p:sp>
        <p:nvSpPr>
          <p:cNvPr id="7" name="Rectangle">
            <a:extLst>
              <a:ext uri="{FF2B5EF4-FFF2-40B4-BE49-F238E27FC236}">
                <a16:creationId xmlns:a16="http://schemas.microsoft.com/office/drawing/2014/main" id="{6CD1C080-79C6-4100-B5A2-AC01F3D08CBC}"/>
              </a:ext>
            </a:extLst>
          </p:cNvPr>
          <p:cNvSpPr/>
          <p:nvPr userDrawn="1"/>
        </p:nvSpPr>
        <p:spPr>
          <a:xfrm>
            <a:off x="-21581" y="1138844"/>
            <a:ext cx="12235162" cy="5037001"/>
          </a:xfrm>
          <a:prstGeom prst="rect">
            <a:avLst/>
          </a:prstGeom>
          <a:solidFill>
            <a:schemeClr val="bg1">
              <a:lumMod val="95000"/>
            </a:schemeClr>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dirty="0"/>
          </a:p>
        </p:txBody>
      </p:sp>
    </p:spTree>
    <p:extLst>
      <p:ext uri="{BB962C8B-B14F-4D97-AF65-F5344CB8AC3E}">
        <p14:creationId xmlns:p14="http://schemas.microsoft.com/office/powerpoint/2010/main" val="391902590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4E9FF-A1AB-473D-A074-50C785A13B0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F722E54-C10F-4052-9FDC-C5EB9F962C2D}"/>
              </a:ext>
            </a:extLst>
          </p:cNvPr>
          <p:cNvSpPr>
            <a:spLocks noGrp="1"/>
          </p:cNvSpPr>
          <p:nvPr>
            <p:ph type="sldNum" sz="quarter" idx="10"/>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11783516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mp; Photo">
    <p:spTree>
      <p:nvGrpSpPr>
        <p:cNvPr id="1" name=""/>
        <p:cNvGrpSpPr/>
        <p:nvPr/>
      </p:nvGrpSpPr>
      <p:grpSpPr>
        <a:xfrm>
          <a:off x="0" y="0"/>
          <a:ext cx="0" cy="0"/>
          <a:chOff x="0" y="0"/>
          <a:chExt cx="0" cy="0"/>
        </a:xfrm>
      </p:grpSpPr>
      <p:sp>
        <p:nvSpPr>
          <p:cNvPr id="36" name="Slide Title"/>
          <p:cNvSpPr txBox="1">
            <a:spLocks noGrp="1"/>
          </p:cNvSpPr>
          <p:nvPr>
            <p:ph type="body" sz="quarter" idx="21"/>
          </p:nvPr>
        </p:nvSpPr>
        <p:spPr>
          <a:xfrm>
            <a:off x="420931" y="265299"/>
            <a:ext cx="10985500" cy="716582"/>
          </a:xfrm>
          <a:prstGeom prst="rect">
            <a:avLst/>
          </a:prstGeom>
        </p:spPr>
        <p:txBody>
          <a:bodyPr/>
          <a:lstStyle>
            <a:lvl1pPr marL="0" indent="0" defTabSz="963143">
              <a:lnSpc>
                <a:spcPct val="80000"/>
              </a:lnSpc>
              <a:spcBef>
                <a:spcPts val="0"/>
              </a:spcBef>
              <a:buSzTx/>
              <a:buNone/>
              <a:defRPr sz="4582" b="1" spc="-91">
                <a:solidFill>
                  <a:srgbClr val="FFFFFF"/>
                </a:solidFill>
                <a:latin typeface="+mn-lt"/>
                <a:ea typeface="+mn-ea"/>
                <a:cs typeface="+mn-cs"/>
                <a:sym typeface="Arial"/>
              </a:defRPr>
            </a:lvl1pPr>
          </a:lstStyle>
          <a:p>
            <a:r>
              <a:t>Slide Title</a:t>
            </a:r>
          </a:p>
        </p:txBody>
      </p:sp>
      <p:sp>
        <p:nvSpPr>
          <p:cNvPr id="39" name="Slide Number"/>
          <p:cNvSpPr txBox="1">
            <a:spLocks noGrp="1"/>
          </p:cNvSpPr>
          <p:nvPr>
            <p:ph type="sldNum" sz="quarter" idx="2"/>
          </p:nvPr>
        </p:nvSpPr>
        <p:spPr>
          <a:xfrm>
            <a:off x="11311130" y="6421448"/>
            <a:ext cx="190602" cy="187301"/>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69795151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sp>
        <p:nvSpPr>
          <p:cNvPr id="26" name="Body Level One…"/>
          <p:cNvSpPr txBox="1">
            <a:spLocks noGrp="1"/>
          </p:cNvSpPr>
          <p:nvPr>
            <p:ph type="body" sz="quarter" idx="1" hasCustomPrompt="1"/>
          </p:nvPr>
        </p:nvSpPr>
        <p:spPr>
          <a:xfrm>
            <a:off x="603250" y="2796486"/>
            <a:ext cx="10985500" cy="952501"/>
          </a:xfrm>
          <a:prstGeom prst="rect">
            <a:avLst/>
          </a:prstGeom>
        </p:spPr>
        <p:txBody>
          <a:bodyPr/>
          <a:lstStyle>
            <a:lvl1pPr marL="0" indent="0" defTabSz="412750">
              <a:lnSpc>
                <a:spcPct val="100000"/>
              </a:lnSpc>
              <a:spcBef>
                <a:spcPts val="0"/>
              </a:spcBef>
              <a:buSzTx/>
              <a:buNone/>
              <a:defRPr sz="2600" b="1">
                <a:solidFill>
                  <a:srgbClr val="FFFFFF"/>
                </a:solidFill>
                <a:latin typeface="+mn-lt"/>
                <a:ea typeface="+mn-ea"/>
                <a:cs typeface="+mn-cs"/>
                <a:sym typeface="Arial"/>
              </a:defRPr>
            </a:lvl1pPr>
            <a:lvl2pPr marL="0" indent="457200" defTabSz="412750">
              <a:lnSpc>
                <a:spcPct val="100000"/>
              </a:lnSpc>
              <a:spcBef>
                <a:spcPts val="0"/>
              </a:spcBef>
              <a:buSzTx/>
              <a:buNone/>
              <a:defRPr sz="2600" b="1">
                <a:solidFill>
                  <a:srgbClr val="FFFFFF"/>
                </a:solidFill>
                <a:latin typeface="+mn-lt"/>
                <a:ea typeface="+mn-ea"/>
                <a:cs typeface="+mn-cs"/>
                <a:sym typeface="Arial"/>
              </a:defRPr>
            </a:lvl2pPr>
            <a:lvl3pPr marL="0" indent="914400" defTabSz="412750">
              <a:lnSpc>
                <a:spcPct val="100000"/>
              </a:lnSpc>
              <a:spcBef>
                <a:spcPts val="0"/>
              </a:spcBef>
              <a:buSzTx/>
              <a:buNone/>
              <a:defRPr sz="2600" b="1">
                <a:solidFill>
                  <a:srgbClr val="FFFFFF"/>
                </a:solidFill>
                <a:latin typeface="+mn-lt"/>
                <a:ea typeface="+mn-ea"/>
                <a:cs typeface="+mn-cs"/>
                <a:sym typeface="Arial"/>
              </a:defRPr>
            </a:lvl3pPr>
            <a:lvl4pPr marL="0" indent="1371600" defTabSz="412750">
              <a:lnSpc>
                <a:spcPct val="100000"/>
              </a:lnSpc>
              <a:spcBef>
                <a:spcPts val="0"/>
              </a:spcBef>
              <a:buSzTx/>
              <a:buNone/>
              <a:defRPr sz="2600" b="1">
                <a:solidFill>
                  <a:srgbClr val="FFFFFF"/>
                </a:solidFill>
                <a:latin typeface="+mn-lt"/>
                <a:ea typeface="+mn-ea"/>
                <a:cs typeface="+mn-cs"/>
                <a:sym typeface="Arial"/>
              </a:defRPr>
            </a:lvl4pPr>
            <a:lvl5pPr marL="0" indent="1828800" defTabSz="412750">
              <a:lnSpc>
                <a:spcPct val="100000"/>
              </a:lnSpc>
              <a:spcBef>
                <a:spcPts val="0"/>
              </a:spcBef>
              <a:buSzTx/>
              <a:buNone/>
              <a:defRPr sz="2600" b="1">
                <a:solidFill>
                  <a:srgbClr val="FFFFFF"/>
                </a:solidFill>
                <a:latin typeface="+mn-lt"/>
                <a:ea typeface="+mn-ea"/>
                <a:cs typeface="+mn-cs"/>
                <a:sym typeface="Arial"/>
              </a:defRPr>
            </a:lvl5pPr>
          </a:lstStyle>
          <a:p>
            <a:r>
              <a:t>Presentation Subtitle</a:t>
            </a:r>
          </a:p>
          <a:p>
            <a:pPr lvl="1"/>
            <a:endParaRPr/>
          </a:p>
          <a:p>
            <a:pPr lvl="2"/>
            <a:endParaRPr/>
          </a:p>
          <a:p>
            <a:pPr lvl="3"/>
            <a:endParaRPr/>
          </a:p>
          <a:p>
            <a:pPr lvl="4"/>
            <a:endParaRPr/>
          </a:p>
        </p:txBody>
      </p:sp>
      <p:sp>
        <p:nvSpPr>
          <p:cNvPr id="27" name="Slide Title"/>
          <p:cNvSpPr txBox="1">
            <a:spLocks noGrp="1"/>
          </p:cNvSpPr>
          <p:nvPr>
            <p:ph type="body" sz="quarter" idx="21"/>
          </p:nvPr>
        </p:nvSpPr>
        <p:spPr>
          <a:xfrm>
            <a:off x="603250" y="539750"/>
            <a:ext cx="10985500" cy="716582"/>
          </a:xfrm>
          <a:prstGeom prst="rect">
            <a:avLst/>
          </a:prstGeom>
        </p:spPr>
        <p:txBody>
          <a:bodyPr/>
          <a:lstStyle>
            <a:lvl1pPr marL="0" indent="0" defTabSz="963143">
              <a:lnSpc>
                <a:spcPct val="80000"/>
              </a:lnSpc>
              <a:spcBef>
                <a:spcPts val="0"/>
              </a:spcBef>
              <a:buSzTx/>
              <a:buNone/>
              <a:defRPr sz="4582" b="1" spc="-91">
                <a:solidFill>
                  <a:srgbClr val="FFFFFF"/>
                </a:solidFill>
                <a:latin typeface="+mn-lt"/>
                <a:ea typeface="+mn-ea"/>
                <a:cs typeface="+mn-cs"/>
                <a:sym typeface="Arial"/>
              </a:defRPr>
            </a:lvl1pPr>
          </a:lstStyle>
          <a:p>
            <a:r>
              <a:t>Slide Title</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2" name="Rectangle 1">
            <a:extLst>
              <a:ext uri="{FF2B5EF4-FFF2-40B4-BE49-F238E27FC236}">
                <a16:creationId xmlns:a16="http://schemas.microsoft.com/office/drawing/2014/main" id="{676704FE-0806-4E36-B7C6-E28784EC3FC9}"/>
              </a:ext>
            </a:extLst>
          </p:cNvPr>
          <p:cNvSpPr/>
          <p:nvPr userDrawn="1"/>
        </p:nvSpPr>
        <p:spPr>
          <a:xfrm>
            <a:off x="0" y="0"/>
            <a:ext cx="12192000" cy="6858000"/>
          </a:xfrm>
          <a:prstGeom prst="rect">
            <a:avLst/>
          </a:prstGeom>
          <a:gradFill>
            <a:gsLst>
              <a:gs pos="24000">
                <a:schemeClr val="bg2">
                  <a:lumMod val="10000"/>
                </a:schemeClr>
              </a:gs>
              <a:gs pos="62000">
                <a:schemeClr val="bg2">
                  <a:lumMod val="25000"/>
                </a:schemeClr>
              </a:gs>
              <a:gs pos="83000">
                <a:schemeClr val="bg2">
                  <a:lumMod val="50000"/>
                </a:schemeClr>
              </a:gs>
              <a:gs pos="100000">
                <a:schemeClr val="bg2">
                  <a:lumMod val="75000"/>
                </a:schemeClr>
              </a:gs>
            </a:gsLst>
            <a:lin ang="5400000" scaled="1"/>
          </a:gra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5" name="Rectangle"/>
          <p:cNvSpPr/>
          <p:nvPr/>
        </p:nvSpPr>
        <p:spPr>
          <a:xfrm>
            <a:off x="0" y="0"/>
            <a:ext cx="12192000" cy="6858000"/>
          </a:xfrm>
          <a:prstGeom prst="rect">
            <a:avLst/>
          </a:prstGeom>
          <a:gradFill>
            <a:gsLst>
              <a:gs pos="23301">
                <a:srgbClr val="003057">
                  <a:alpha val="84199"/>
                </a:srgbClr>
              </a:gs>
              <a:gs pos="61182">
                <a:srgbClr val="005B91">
                  <a:alpha val="84199"/>
                </a:srgbClr>
              </a:gs>
              <a:gs pos="99096">
                <a:srgbClr val="0085CA">
                  <a:alpha val="84199"/>
                </a:srgbClr>
              </a:gs>
            </a:gsLst>
            <a:lin ang="3494864"/>
          </a:gradFill>
          <a:ln w="3175">
            <a:miter lim="400000"/>
          </a:ln>
        </p:spPr>
        <p:txBody>
          <a:bodyPr lIns="25400" tIns="25400" rIns="25400" bIns="25400" anchor="ctr"/>
          <a:lstStyle/>
          <a:p>
            <a:pPr defTabSz="412750">
              <a:defRPr sz="1600">
                <a:solidFill>
                  <a:srgbClr val="003057"/>
                </a:solidFill>
                <a:latin typeface="Helvetica Neue Medium"/>
                <a:ea typeface="Helvetica Neue Medium"/>
                <a:cs typeface="Helvetica Neue Medium"/>
                <a:sym typeface="Helvetica Neue Medium"/>
              </a:defRPr>
            </a:pPr>
            <a:endParaRPr dirty="0"/>
          </a:p>
        </p:txBody>
      </p:sp>
      <p:pic>
        <p:nvPicPr>
          <p:cNvPr id="7" name="Bel-white-Blue_CMYK.png" descr="Bel-white-Blue_CMYK.png">
            <a:extLst>
              <a:ext uri="{FF2B5EF4-FFF2-40B4-BE49-F238E27FC236}">
                <a16:creationId xmlns:a16="http://schemas.microsoft.com/office/drawing/2014/main" id="{129FE104-9DCE-4709-880F-CBDA22D60B89}"/>
              </a:ext>
            </a:extLst>
          </p:cNvPr>
          <p:cNvPicPr>
            <a:picLocks noChangeAspect="1"/>
          </p:cNvPicPr>
          <p:nvPr userDrawn="1"/>
        </p:nvPicPr>
        <p:blipFill>
          <a:blip r:embed="rId2">
            <a:alphaModFix amt="11214"/>
          </a:blip>
          <a:srcRect r="43137" b="44048"/>
          <a:stretch>
            <a:fillRect/>
          </a:stretch>
        </p:blipFill>
        <p:spPr>
          <a:xfrm>
            <a:off x="5811380" y="555138"/>
            <a:ext cx="6404264" cy="6328262"/>
          </a:xfrm>
          <a:prstGeom prst="rect">
            <a:avLst/>
          </a:prstGeom>
          <a:ln w="3175">
            <a:miter lim="400000"/>
          </a:ln>
        </p:spPr>
      </p:pic>
      <p:sp>
        <p:nvSpPr>
          <p:cNvPr id="8" name="Body Level One…">
            <a:extLst>
              <a:ext uri="{FF2B5EF4-FFF2-40B4-BE49-F238E27FC236}">
                <a16:creationId xmlns:a16="http://schemas.microsoft.com/office/drawing/2014/main" id="{F82B9B1C-4215-4C49-9390-074216E0BF21}"/>
              </a:ext>
            </a:extLst>
          </p:cNvPr>
          <p:cNvSpPr txBox="1">
            <a:spLocks noGrp="1"/>
          </p:cNvSpPr>
          <p:nvPr>
            <p:ph type="body" sz="quarter" idx="22" hasCustomPrompt="1"/>
          </p:nvPr>
        </p:nvSpPr>
        <p:spPr>
          <a:xfrm>
            <a:off x="755650" y="5031686"/>
            <a:ext cx="10985500" cy="952501"/>
          </a:xfrm>
          <a:prstGeom prst="rect">
            <a:avLst/>
          </a:prstGeom>
        </p:spPr>
        <p:txBody>
          <a:bodyPr/>
          <a:lstStyle>
            <a:lvl1pPr marL="0" indent="0" defTabSz="412750">
              <a:lnSpc>
                <a:spcPct val="100000"/>
              </a:lnSpc>
              <a:spcBef>
                <a:spcPts val="0"/>
              </a:spcBef>
              <a:buSzTx/>
              <a:buNone/>
              <a:defRPr sz="2600" b="1">
                <a:solidFill>
                  <a:srgbClr val="FFFFFF"/>
                </a:solidFill>
                <a:latin typeface="+mn-lt"/>
                <a:ea typeface="+mn-ea"/>
                <a:cs typeface="+mn-cs"/>
                <a:sym typeface="Arial"/>
              </a:defRPr>
            </a:lvl1pPr>
            <a:lvl2pPr marL="0" indent="457200" defTabSz="412750">
              <a:lnSpc>
                <a:spcPct val="100000"/>
              </a:lnSpc>
              <a:spcBef>
                <a:spcPts val="0"/>
              </a:spcBef>
              <a:buSzTx/>
              <a:buNone/>
              <a:defRPr sz="2600" b="1">
                <a:solidFill>
                  <a:srgbClr val="FFFFFF"/>
                </a:solidFill>
                <a:latin typeface="+mn-lt"/>
                <a:ea typeface="+mn-ea"/>
                <a:cs typeface="+mn-cs"/>
                <a:sym typeface="Arial"/>
              </a:defRPr>
            </a:lvl2pPr>
            <a:lvl3pPr marL="0" indent="914400" defTabSz="412750">
              <a:lnSpc>
                <a:spcPct val="100000"/>
              </a:lnSpc>
              <a:spcBef>
                <a:spcPts val="0"/>
              </a:spcBef>
              <a:buSzTx/>
              <a:buNone/>
              <a:defRPr sz="2600" b="1">
                <a:solidFill>
                  <a:srgbClr val="FFFFFF"/>
                </a:solidFill>
                <a:latin typeface="+mn-lt"/>
                <a:ea typeface="+mn-ea"/>
                <a:cs typeface="+mn-cs"/>
                <a:sym typeface="Arial"/>
              </a:defRPr>
            </a:lvl3pPr>
            <a:lvl4pPr marL="0" indent="1371600" defTabSz="412750">
              <a:lnSpc>
                <a:spcPct val="100000"/>
              </a:lnSpc>
              <a:spcBef>
                <a:spcPts val="0"/>
              </a:spcBef>
              <a:buSzTx/>
              <a:buNone/>
              <a:defRPr sz="2600" b="1">
                <a:solidFill>
                  <a:srgbClr val="FFFFFF"/>
                </a:solidFill>
                <a:latin typeface="+mn-lt"/>
                <a:ea typeface="+mn-ea"/>
                <a:cs typeface="+mn-cs"/>
                <a:sym typeface="Arial"/>
              </a:defRPr>
            </a:lvl4pPr>
            <a:lvl5pPr marL="0" indent="1828800" defTabSz="412750">
              <a:lnSpc>
                <a:spcPct val="100000"/>
              </a:lnSpc>
              <a:spcBef>
                <a:spcPts val="0"/>
              </a:spcBef>
              <a:buSzTx/>
              <a:buNone/>
              <a:defRPr sz="2600" b="1">
                <a:solidFill>
                  <a:srgbClr val="FFFFFF"/>
                </a:solidFill>
                <a:latin typeface="+mn-lt"/>
                <a:ea typeface="+mn-ea"/>
                <a:cs typeface="+mn-cs"/>
                <a:sym typeface="Arial"/>
              </a:defRPr>
            </a:lvl5pPr>
          </a:lstStyle>
          <a:p>
            <a:r>
              <a:t>Presentation Subtitle</a:t>
            </a:r>
          </a:p>
          <a:p>
            <a:pPr lvl="1"/>
            <a:endParaRPr/>
          </a:p>
          <a:p>
            <a:pPr lvl="2"/>
            <a:endParaRPr/>
          </a:p>
          <a:p>
            <a:pPr lvl="3"/>
            <a:endParaRPr/>
          </a:p>
          <a:p>
            <a:pPr lvl="4"/>
            <a:endParaRPr/>
          </a:p>
        </p:txBody>
      </p:sp>
      <p:sp>
        <p:nvSpPr>
          <p:cNvPr id="9" name="Slide Title">
            <a:extLst>
              <a:ext uri="{FF2B5EF4-FFF2-40B4-BE49-F238E27FC236}">
                <a16:creationId xmlns:a16="http://schemas.microsoft.com/office/drawing/2014/main" id="{8CA7C25C-5360-4283-8652-4A11A8AC71D9}"/>
              </a:ext>
            </a:extLst>
          </p:cNvPr>
          <p:cNvSpPr txBox="1">
            <a:spLocks noGrp="1"/>
          </p:cNvSpPr>
          <p:nvPr>
            <p:ph type="body" sz="quarter" idx="23"/>
          </p:nvPr>
        </p:nvSpPr>
        <p:spPr>
          <a:xfrm>
            <a:off x="755650" y="692150"/>
            <a:ext cx="10985500" cy="716582"/>
          </a:xfrm>
          <a:prstGeom prst="rect">
            <a:avLst/>
          </a:prstGeom>
        </p:spPr>
        <p:txBody>
          <a:bodyPr/>
          <a:lstStyle>
            <a:lvl1pPr marL="0" indent="0" defTabSz="963143">
              <a:lnSpc>
                <a:spcPct val="80000"/>
              </a:lnSpc>
              <a:spcBef>
                <a:spcPts val="0"/>
              </a:spcBef>
              <a:buSzTx/>
              <a:buNone/>
              <a:defRPr sz="4582" b="1" spc="-91">
                <a:solidFill>
                  <a:srgbClr val="FFFFFF"/>
                </a:solidFill>
                <a:latin typeface="+mn-lt"/>
                <a:ea typeface="+mn-ea"/>
                <a:cs typeface="+mn-cs"/>
                <a:sym typeface="Arial"/>
              </a:defRPr>
            </a:lvl1pPr>
          </a:lstStyle>
          <a:p>
            <a:r>
              <a:t>Slide Title</a:t>
            </a:r>
          </a:p>
        </p:txBody>
      </p:sp>
    </p:spTree>
    <p:extLst>
      <p:ext uri="{BB962C8B-B14F-4D97-AF65-F5344CB8AC3E}">
        <p14:creationId xmlns:p14="http://schemas.microsoft.com/office/powerpoint/2010/main" val="335564748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332D9F73-F963-4057-91A3-E5B500F95767}"/>
              </a:ext>
            </a:extLst>
          </p:cNvPr>
          <p:cNvSpPr>
            <a:spLocks noGrp="1"/>
          </p:cNvSpPr>
          <p:nvPr>
            <p:ph sz="quarter" idx="10" hasCustomPrompt="1"/>
          </p:nvPr>
        </p:nvSpPr>
        <p:spPr>
          <a:xfrm>
            <a:off x="609600" y="1265381"/>
            <a:ext cx="10972800" cy="4922838"/>
          </a:xfrm>
          <a:prstGeom prst="rect">
            <a:avLst/>
          </a:prstGeom>
        </p:spPr>
        <p:txBody>
          <a:bodyPr anchor="ctr">
            <a:normAutofit/>
          </a:bodyPr>
          <a:lstStyle>
            <a:lvl1pPr marL="0" indent="0" algn="ctr">
              <a:buClr>
                <a:srgbClr val="0070C0"/>
              </a:buClr>
              <a:buNone/>
              <a:defRPr sz="4400" b="1" i="1">
                <a:solidFill>
                  <a:schemeClr val="bg1"/>
                </a:solidFill>
                <a:latin typeface="+mn-lt"/>
              </a:defRPr>
            </a:lvl1pPr>
            <a:lvl2pPr marL="609600" indent="0" algn="ctr">
              <a:buClr>
                <a:srgbClr val="0070C0"/>
              </a:buClr>
              <a:buFontTx/>
              <a:buNone/>
              <a:defRPr sz="2000">
                <a:solidFill>
                  <a:schemeClr val="bg1"/>
                </a:solidFill>
                <a:latin typeface="+mn-lt"/>
              </a:defRPr>
            </a:lvl2pPr>
            <a:lvl3pPr marL="1219200" indent="0" algn="ctr">
              <a:buClr>
                <a:srgbClr val="0070C0"/>
              </a:buClr>
              <a:buFontTx/>
              <a:buNone/>
              <a:defRPr sz="1800">
                <a:solidFill>
                  <a:schemeClr val="bg1"/>
                </a:solidFill>
                <a:latin typeface="+mn-lt"/>
              </a:defRPr>
            </a:lvl3pPr>
            <a:lvl4pPr marL="1828800" indent="0" algn="ctr">
              <a:buClr>
                <a:srgbClr val="0070C0"/>
              </a:buClr>
              <a:buFont typeface="Courier New" panose="02070309020205020404" pitchFamily="49" charset="0"/>
              <a:buNone/>
              <a:defRPr sz="1600">
                <a:solidFill>
                  <a:schemeClr val="bg1"/>
                </a:solidFill>
                <a:latin typeface="+mn-lt"/>
              </a:defRPr>
            </a:lvl4pPr>
            <a:lvl5pPr marL="2438400" indent="0" algn="ctr">
              <a:buClr>
                <a:srgbClr val="0070C0"/>
              </a:buClr>
              <a:buFont typeface="Wingdings" panose="05000000000000000000" pitchFamily="2" charset="2"/>
              <a:buNone/>
              <a:defRPr sz="1400">
                <a:solidFill>
                  <a:schemeClr val="bg1"/>
                </a:solidFill>
                <a:latin typeface="+mn-lt"/>
              </a:defRPr>
            </a:lvl5pPr>
          </a:lstStyle>
          <a:p>
            <a:pPr lvl="0"/>
            <a:r>
              <a:rPr lang="en-US" dirty="0"/>
              <a:t>“Highlight text that shouldn’t be more than one or two sentences.”</a:t>
            </a:r>
          </a:p>
        </p:txBody>
      </p:sp>
    </p:spTree>
    <p:extLst>
      <p:ext uri="{BB962C8B-B14F-4D97-AF65-F5344CB8AC3E}">
        <p14:creationId xmlns:p14="http://schemas.microsoft.com/office/powerpoint/2010/main" val="18473065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mp; Photo">
    <p:spTree>
      <p:nvGrpSpPr>
        <p:cNvPr id="1" name=""/>
        <p:cNvGrpSpPr/>
        <p:nvPr/>
      </p:nvGrpSpPr>
      <p:grpSpPr>
        <a:xfrm>
          <a:off x="0" y="0"/>
          <a:ext cx="0" cy="0"/>
          <a:chOff x="0" y="0"/>
          <a:chExt cx="0" cy="0"/>
        </a:xfrm>
      </p:grpSpPr>
      <p:sp>
        <p:nvSpPr>
          <p:cNvPr id="36" name="Slide Title"/>
          <p:cNvSpPr txBox="1">
            <a:spLocks noGrp="1"/>
          </p:cNvSpPr>
          <p:nvPr>
            <p:ph type="body" sz="quarter" idx="21"/>
          </p:nvPr>
        </p:nvSpPr>
        <p:spPr>
          <a:xfrm>
            <a:off x="347397" y="249251"/>
            <a:ext cx="10985500" cy="716582"/>
          </a:xfrm>
          <a:prstGeom prst="rect">
            <a:avLst/>
          </a:prstGeom>
        </p:spPr>
        <p:txBody>
          <a:bodyPr/>
          <a:lstStyle>
            <a:lvl1pPr marL="0" indent="0" defTabSz="963143">
              <a:lnSpc>
                <a:spcPct val="80000"/>
              </a:lnSpc>
              <a:spcBef>
                <a:spcPts val="0"/>
              </a:spcBef>
              <a:buSzTx/>
              <a:buNone/>
              <a:defRPr sz="4582" b="1" spc="-91">
                <a:solidFill>
                  <a:srgbClr val="FFFFFF"/>
                </a:solidFill>
                <a:latin typeface="+mn-lt"/>
                <a:ea typeface="+mn-ea"/>
                <a:cs typeface="+mn-cs"/>
                <a:sym typeface="Arial"/>
              </a:defRPr>
            </a:lvl1pPr>
          </a:lstStyle>
          <a:p>
            <a:r>
              <a:rPr dirty="0"/>
              <a:t>Slide Title</a:t>
            </a:r>
          </a:p>
        </p:txBody>
      </p:sp>
      <p:sp>
        <p:nvSpPr>
          <p:cNvPr id="39" name="Slide Number"/>
          <p:cNvSpPr txBox="1">
            <a:spLocks noGrp="1"/>
          </p:cNvSpPr>
          <p:nvPr>
            <p:ph type="sldNum" sz="quarter" idx="2"/>
          </p:nvPr>
        </p:nvSpPr>
        <p:spPr>
          <a:xfrm>
            <a:off x="11311130" y="6421448"/>
            <a:ext cx="190602" cy="187301"/>
          </a:xfrm>
          <a:prstGeom prst="rect">
            <a:avLst/>
          </a:prstGeom>
        </p:spPr>
        <p:txBody>
          <a:bodyPr/>
          <a:lstStyle/>
          <a:p>
            <a:fld id="{86CB4B4D-7CA3-9044-876B-883B54F8677D}" type="slidenum">
              <a:t>‹#›</a:t>
            </a:fld>
            <a:endParaRPr dirty="0"/>
          </a:p>
        </p:txBody>
      </p:sp>
      <p:sp>
        <p:nvSpPr>
          <p:cNvPr id="7" name="Rectangle">
            <a:extLst>
              <a:ext uri="{FF2B5EF4-FFF2-40B4-BE49-F238E27FC236}">
                <a16:creationId xmlns:a16="http://schemas.microsoft.com/office/drawing/2014/main" id="{6CD1C080-79C6-4100-B5A2-AC01F3D08CBC}"/>
              </a:ext>
            </a:extLst>
          </p:cNvPr>
          <p:cNvSpPr/>
          <p:nvPr userDrawn="1"/>
        </p:nvSpPr>
        <p:spPr>
          <a:xfrm>
            <a:off x="-21581" y="1138844"/>
            <a:ext cx="12235162" cy="5037001"/>
          </a:xfrm>
          <a:prstGeom prst="rect">
            <a:avLst/>
          </a:prstGeom>
          <a:solidFill>
            <a:schemeClr val="bg1">
              <a:lumMod val="95000"/>
            </a:schemeClr>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dirty="0"/>
          </a:p>
        </p:txBody>
      </p:sp>
      <p:sp>
        <p:nvSpPr>
          <p:cNvPr id="9" name="Rectangle">
            <a:extLst>
              <a:ext uri="{FF2B5EF4-FFF2-40B4-BE49-F238E27FC236}">
                <a16:creationId xmlns:a16="http://schemas.microsoft.com/office/drawing/2014/main" id="{77015B11-ACB6-426D-BA08-21DF15D5671C}"/>
              </a:ext>
            </a:extLst>
          </p:cNvPr>
          <p:cNvSpPr/>
          <p:nvPr userDrawn="1"/>
        </p:nvSpPr>
        <p:spPr>
          <a:xfrm rot="5400000">
            <a:off x="7655036" y="1617305"/>
            <a:ext cx="5033353" cy="4083734"/>
          </a:xfrm>
          <a:prstGeom prst="rect">
            <a:avLst/>
          </a:prstGeom>
          <a:solidFill>
            <a:schemeClr val="tx1">
              <a:lumMod val="20000"/>
              <a:lumOff val="80000"/>
            </a:schemeClr>
          </a:solidFill>
          <a:ln w="3175">
            <a:miter lim="400000"/>
          </a:ln>
        </p:spPr>
        <p:txBody>
          <a:bodyPr lIns="25400" tIns="25400" rIns="25400" bIns="25400" anchor="ctr"/>
          <a:lstStyle/>
          <a:p>
            <a:pPr defTabSz="412750">
              <a:defRPr sz="1600">
                <a:solidFill>
                  <a:srgbClr val="003057"/>
                </a:solidFill>
                <a:latin typeface="Helvetica Neue Medium"/>
                <a:ea typeface="Helvetica Neue Medium"/>
                <a:cs typeface="Helvetica Neue Medium"/>
                <a:sym typeface="Helvetica Neue Medium"/>
              </a:defRPr>
            </a:pPr>
            <a:endParaRPr dirty="0"/>
          </a:p>
        </p:txBody>
      </p:sp>
    </p:spTree>
    <p:extLst>
      <p:ext uri="{BB962C8B-B14F-4D97-AF65-F5344CB8AC3E}">
        <p14:creationId xmlns:p14="http://schemas.microsoft.com/office/powerpoint/2010/main" val="295702689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DFE38F48-C6F2-4731-A097-2F34117F9EE5}"/>
              </a:ext>
            </a:extLst>
          </p:cNvPr>
          <p:cNvSpPr>
            <a:spLocks noGrp="1"/>
          </p:cNvSpPr>
          <p:nvPr>
            <p:ph sz="quarter" idx="10"/>
          </p:nvPr>
        </p:nvSpPr>
        <p:spPr>
          <a:xfrm>
            <a:off x="609600" y="1109442"/>
            <a:ext cx="10972800" cy="4867407"/>
          </a:xfrm>
          <a:prstGeom prst="rect">
            <a:avLst/>
          </a:prstGeom>
        </p:spPr>
        <p:txBody>
          <a:bodyPr/>
          <a:lstStyle>
            <a:lvl1pPr>
              <a:buClr>
                <a:schemeClr val="accent1"/>
              </a:buClr>
              <a:defRPr>
                <a:latin typeface="+mn-lt"/>
              </a:defRPr>
            </a:lvl1pPr>
            <a:lvl2pPr marL="914400" indent="-304800">
              <a:buClr>
                <a:schemeClr val="accent1"/>
              </a:buClr>
              <a:buFontTx/>
              <a:buChar char="‒"/>
              <a:defRPr sz="2000">
                <a:latin typeface="+mn-lt"/>
              </a:defRPr>
            </a:lvl2pPr>
            <a:lvl3pPr marL="1524000" indent="-304800">
              <a:buClr>
                <a:schemeClr val="accent1"/>
              </a:buClr>
              <a:buFontTx/>
              <a:buChar char="▪"/>
              <a:defRPr sz="1800">
                <a:latin typeface="+mn-lt"/>
              </a:defRPr>
            </a:lvl3pPr>
            <a:lvl4pPr marL="2133600" indent="-304800">
              <a:buClr>
                <a:schemeClr val="accent1"/>
              </a:buClr>
              <a:buFont typeface="Courier New" panose="02070309020205020404" pitchFamily="49" charset="0"/>
              <a:buChar char="o"/>
              <a:defRPr sz="1600">
                <a:latin typeface="+mn-lt"/>
              </a:defRPr>
            </a:lvl4pPr>
            <a:lvl5pPr marL="2743200" indent="-304800">
              <a:buClr>
                <a:schemeClr val="accent1"/>
              </a:buClr>
              <a:buFont typeface="Wingdings" panose="05000000000000000000" pitchFamily="2" charset="2"/>
              <a:buChar char="q"/>
              <a:defRPr sz="1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Title">
            <a:extLst>
              <a:ext uri="{FF2B5EF4-FFF2-40B4-BE49-F238E27FC236}">
                <a16:creationId xmlns:a16="http://schemas.microsoft.com/office/drawing/2014/main" id="{994B9E56-47D4-45DC-A232-137CD66DE198}"/>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170145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994B9E56-47D4-45DC-A232-137CD66DE198}"/>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
        <p:nvSpPr>
          <p:cNvPr id="5" name="Rectangle 4">
            <a:extLst>
              <a:ext uri="{FF2B5EF4-FFF2-40B4-BE49-F238E27FC236}">
                <a16:creationId xmlns:a16="http://schemas.microsoft.com/office/drawing/2014/main" id="{4265E488-9790-D141-A8E4-A29DA1FE9395}"/>
              </a:ext>
            </a:extLst>
          </p:cNvPr>
          <p:cNvSpPr/>
          <p:nvPr userDrawn="1"/>
        </p:nvSpPr>
        <p:spPr>
          <a:xfrm>
            <a:off x="345441" y="1109442"/>
            <a:ext cx="11470640" cy="4867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4">
            <a:extLst>
              <a:ext uri="{FF2B5EF4-FFF2-40B4-BE49-F238E27FC236}">
                <a16:creationId xmlns:a16="http://schemas.microsoft.com/office/drawing/2014/main" id="{3A8D6EC4-E7B0-7441-87F9-27B502F945F4}"/>
              </a:ext>
            </a:extLst>
          </p:cNvPr>
          <p:cNvSpPr>
            <a:spLocks noGrp="1"/>
          </p:cNvSpPr>
          <p:nvPr>
            <p:ph sz="quarter" idx="10"/>
          </p:nvPr>
        </p:nvSpPr>
        <p:spPr>
          <a:xfrm>
            <a:off x="609600" y="1402081"/>
            <a:ext cx="10972800" cy="4346478"/>
          </a:xfrm>
          <a:prstGeom prst="rect">
            <a:avLst/>
          </a:prstGeom>
        </p:spPr>
        <p:txBody>
          <a:bodyPr/>
          <a:lstStyle>
            <a:lvl1pPr>
              <a:buClr>
                <a:schemeClr val="accent1"/>
              </a:buClr>
              <a:defRPr>
                <a:latin typeface="+mn-lt"/>
              </a:defRPr>
            </a:lvl1pPr>
            <a:lvl2pPr marL="914400" indent="-304800">
              <a:buClr>
                <a:schemeClr val="accent1"/>
              </a:buClr>
              <a:buFontTx/>
              <a:buChar char="‒"/>
              <a:defRPr sz="2000">
                <a:latin typeface="+mn-lt"/>
              </a:defRPr>
            </a:lvl2pPr>
            <a:lvl3pPr marL="1524000" indent="-304800">
              <a:buClr>
                <a:schemeClr val="accent1"/>
              </a:buClr>
              <a:buFontTx/>
              <a:buChar char="▪"/>
              <a:defRPr sz="1800">
                <a:latin typeface="+mn-lt"/>
              </a:defRPr>
            </a:lvl3pPr>
            <a:lvl4pPr marL="2133600" indent="-304800">
              <a:buClr>
                <a:schemeClr val="accent1"/>
              </a:buClr>
              <a:buFont typeface="Courier New" panose="02070309020205020404" pitchFamily="49" charset="0"/>
              <a:buChar char="o"/>
              <a:defRPr sz="1600">
                <a:latin typeface="+mn-lt"/>
              </a:defRPr>
            </a:lvl4pPr>
            <a:lvl5pPr marL="2743200" indent="-304800">
              <a:buClr>
                <a:schemeClr val="accent1"/>
              </a:buClr>
              <a:buFont typeface="Wingdings" panose="05000000000000000000" pitchFamily="2" charset="2"/>
              <a:buChar char="q"/>
              <a:defRPr sz="1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4082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s + Header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134A79-E7D9-4F70-9843-EB970C239BB3}"/>
              </a:ext>
            </a:extLst>
          </p:cNvPr>
          <p:cNvSpPr>
            <a:spLocks noGrp="1"/>
          </p:cNvSpPr>
          <p:nvPr>
            <p:ph type="body" idx="1" hasCustomPrompt="1"/>
          </p:nvPr>
        </p:nvSpPr>
        <p:spPr>
          <a:xfrm>
            <a:off x="609600" y="1109442"/>
            <a:ext cx="5386917" cy="639762"/>
          </a:xfrm>
          <a:prstGeom prst="rect">
            <a:avLst/>
          </a:prstGeom>
        </p:spPr>
        <p:txBody>
          <a:bodyPr lIns="0" tIns="0" rIns="0" bIns="0" anchor="ctr" anchorCtr="0">
            <a:noAutofit/>
          </a:bodyPr>
          <a:lstStyle>
            <a:lvl1pPr marL="0" indent="0">
              <a:buNone/>
              <a:defRPr sz="1800" b="1">
                <a:solidFill>
                  <a:schemeClr val="accent3"/>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Add Column Heading Here (Max. 2 Lines)</a:t>
            </a:r>
          </a:p>
        </p:txBody>
      </p:sp>
      <p:sp>
        <p:nvSpPr>
          <p:cNvPr id="4" name="Content Placeholder 3">
            <a:extLst>
              <a:ext uri="{FF2B5EF4-FFF2-40B4-BE49-F238E27FC236}">
                <a16:creationId xmlns:a16="http://schemas.microsoft.com/office/drawing/2014/main" id="{D13CAB32-D948-49BD-9C6C-005F02B911D5}"/>
              </a:ext>
            </a:extLst>
          </p:cNvPr>
          <p:cNvSpPr>
            <a:spLocks noGrp="1"/>
          </p:cNvSpPr>
          <p:nvPr>
            <p:ph sz="half" idx="22" hasCustomPrompt="1"/>
          </p:nvPr>
        </p:nvSpPr>
        <p:spPr>
          <a:xfrm>
            <a:off x="609600" y="1960573"/>
            <a:ext cx="5386917" cy="4016276"/>
          </a:xfrm>
          <a:prstGeom prst="rect">
            <a:avLst/>
          </a:prstGeom>
        </p:spPr>
        <p:txBody>
          <a:bodyPr lIns="0" tIns="0" rIns="0" bIns="0">
            <a:noAutofit/>
          </a:bodyPr>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B072D07-4B51-4AB2-87BB-88E86DF634CD}"/>
              </a:ext>
            </a:extLst>
          </p:cNvPr>
          <p:cNvSpPr>
            <a:spLocks noGrp="1"/>
          </p:cNvSpPr>
          <p:nvPr>
            <p:ph type="body" sz="quarter" idx="3" hasCustomPrompt="1"/>
          </p:nvPr>
        </p:nvSpPr>
        <p:spPr>
          <a:xfrm>
            <a:off x="6193373" y="1109442"/>
            <a:ext cx="5389033" cy="639762"/>
          </a:xfrm>
          <a:prstGeom prst="rect">
            <a:avLst/>
          </a:prstGeom>
        </p:spPr>
        <p:txBody>
          <a:bodyPr lIns="0" tIns="0" rIns="0" bIns="0" anchor="ctr" anchorCtr="0">
            <a:noAutofit/>
          </a:bodyPr>
          <a:lstStyle>
            <a:lvl1pPr marL="0" marR="0" indent="0" algn="l" defTabSz="914400" rtl="0" eaLnBrk="1" fontAlgn="base" latinLnBrk="0" hangingPunct="1">
              <a:lnSpc>
                <a:spcPct val="100000"/>
              </a:lnSpc>
              <a:spcBef>
                <a:spcPct val="20000"/>
              </a:spcBef>
              <a:spcAft>
                <a:spcPct val="0"/>
              </a:spcAft>
              <a:buClr>
                <a:srgbClr val="0082CA"/>
              </a:buClr>
              <a:buSzTx/>
              <a:buFont typeface="Arial" charset="0"/>
              <a:buNone/>
              <a:tabLst/>
              <a:defRPr sz="1800" b="1">
                <a:solidFill>
                  <a:schemeClr val="accent3"/>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Add Column Heading Here (Max. 2 Lines)</a:t>
            </a:r>
          </a:p>
        </p:txBody>
      </p:sp>
      <p:sp>
        <p:nvSpPr>
          <p:cNvPr id="6" name="Content Placeholder 5">
            <a:extLst>
              <a:ext uri="{FF2B5EF4-FFF2-40B4-BE49-F238E27FC236}">
                <a16:creationId xmlns:a16="http://schemas.microsoft.com/office/drawing/2014/main" id="{374FB7C6-0B39-44D9-9134-96DDA1ABAF32}"/>
              </a:ext>
            </a:extLst>
          </p:cNvPr>
          <p:cNvSpPr>
            <a:spLocks noGrp="1"/>
          </p:cNvSpPr>
          <p:nvPr>
            <p:ph sz="quarter" idx="4" hasCustomPrompt="1"/>
          </p:nvPr>
        </p:nvSpPr>
        <p:spPr>
          <a:xfrm>
            <a:off x="6193373" y="1960573"/>
            <a:ext cx="5389033" cy="4016276"/>
          </a:xfrm>
          <a:prstGeom prst="rect">
            <a:avLst/>
          </a:prstGeom>
        </p:spPr>
        <p:txBody>
          <a:bodyPr lIns="0" tIns="0" rIns="0" bIns="0">
            <a:noAutofit/>
          </a:bodyPr>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Title">
            <a:extLst>
              <a:ext uri="{FF2B5EF4-FFF2-40B4-BE49-F238E27FC236}">
                <a16:creationId xmlns:a16="http://schemas.microsoft.com/office/drawing/2014/main" id="{D536C3F6-E79F-42A6-A323-1D320DB61FB7}"/>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1712275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lumns +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3AE91F-C39C-48CB-96F0-A89DD1D32180}"/>
              </a:ext>
            </a:extLst>
          </p:cNvPr>
          <p:cNvSpPr>
            <a:spLocks noGrp="1"/>
          </p:cNvSpPr>
          <p:nvPr>
            <p:ph type="body" idx="1" hasCustomPrompt="1"/>
          </p:nvPr>
        </p:nvSpPr>
        <p:spPr>
          <a:xfrm>
            <a:off x="609605" y="1109443"/>
            <a:ext cx="10972799" cy="639762"/>
          </a:xfrm>
          <a:prstGeom prst="rect">
            <a:avLst/>
          </a:prstGeom>
        </p:spPr>
        <p:txBody>
          <a:bodyPr lIns="0" tIns="0" rIns="0" bIns="0" anchor="ctr" anchorCtr="0">
            <a:noAutofit/>
          </a:bodyPr>
          <a:lstStyle>
            <a:lvl1pPr marL="0" indent="0">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Add Subheading Here (Max. 3 Lines)</a:t>
            </a:r>
          </a:p>
        </p:txBody>
      </p:sp>
      <p:sp>
        <p:nvSpPr>
          <p:cNvPr id="4" name="Content Placeholder 3">
            <a:extLst>
              <a:ext uri="{FF2B5EF4-FFF2-40B4-BE49-F238E27FC236}">
                <a16:creationId xmlns:a16="http://schemas.microsoft.com/office/drawing/2014/main" id="{79823F88-CEEA-441F-95B9-A9293AA6FB3B}"/>
              </a:ext>
            </a:extLst>
          </p:cNvPr>
          <p:cNvSpPr>
            <a:spLocks noGrp="1"/>
          </p:cNvSpPr>
          <p:nvPr>
            <p:ph sz="half" idx="22" hasCustomPrompt="1"/>
          </p:nvPr>
        </p:nvSpPr>
        <p:spPr>
          <a:xfrm>
            <a:off x="609601" y="1974156"/>
            <a:ext cx="3505200" cy="4002693"/>
          </a:xfrm>
          <a:prstGeom prst="rect">
            <a:avLst/>
          </a:prstGeom>
        </p:spPr>
        <p:txBody>
          <a:bodyPr lIns="0" tIns="0" rIns="0" bIns="0"/>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09EDF72D-33F8-4562-A22B-C87A92A601C1}"/>
              </a:ext>
            </a:extLst>
          </p:cNvPr>
          <p:cNvSpPr>
            <a:spLocks noGrp="1"/>
          </p:cNvSpPr>
          <p:nvPr>
            <p:ph sz="half" idx="12" hasCustomPrompt="1"/>
          </p:nvPr>
        </p:nvSpPr>
        <p:spPr>
          <a:xfrm>
            <a:off x="4343400" y="1974156"/>
            <a:ext cx="3505200" cy="4002693"/>
          </a:xfrm>
          <a:prstGeom prst="rect">
            <a:avLst/>
          </a:prstGeom>
        </p:spPr>
        <p:txBody>
          <a:bodyPr lIns="0" tIns="0" rIns="0" bIns="0"/>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C68E0131-2B06-4D78-8E7E-1E4BF7B1BC84}"/>
              </a:ext>
            </a:extLst>
          </p:cNvPr>
          <p:cNvSpPr>
            <a:spLocks noGrp="1"/>
          </p:cNvSpPr>
          <p:nvPr>
            <p:ph sz="half" idx="13" hasCustomPrompt="1"/>
          </p:nvPr>
        </p:nvSpPr>
        <p:spPr>
          <a:xfrm>
            <a:off x="8077200" y="1974156"/>
            <a:ext cx="3505200" cy="4002693"/>
          </a:xfrm>
          <a:prstGeom prst="rect">
            <a:avLst/>
          </a:prstGeom>
        </p:spPr>
        <p:txBody>
          <a:bodyPr lIns="0" tIns="0" rIns="0" bIns="0"/>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Title">
            <a:extLst>
              <a:ext uri="{FF2B5EF4-FFF2-40B4-BE49-F238E27FC236}">
                <a16:creationId xmlns:a16="http://schemas.microsoft.com/office/drawing/2014/main" id="{951F12A2-53DC-43AC-A938-8E7CDC6D677E}"/>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1242161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 Header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AF84B9-CADD-42AA-8104-B757ACBDC61A}"/>
              </a:ext>
            </a:extLst>
          </p:cNvPr>
          <p:cNvSpPr>
            <a:spLocks noGrp="1"/>
          </p:cNvSpPr>
          <p:nvPr>
            <p:ph type="body" idx="1" hasCustomPrompt="1"/>
          </p:nvPr>
        </p:nvSpPr>
        <p:spPr>
          <a:xfrm>
            <a:off x="609606" y="1109443"/>
            <a:ext cx="3505196" cy="639762"/>
          </a:xfrm>
          <a:prstGeom prst="rect">
            <a:avLst/>
          </a:prstGeom>
        </p:spPr>
        <p:txBody>
          <a:bodyPr lIns="0" tIns="0" rIns="0" bIns="0" anchor="ctr" anchorCtr="0">
            <a:noAutofit/>
          </a:bodyPr>
          <a:lstStyle>
            <a:lvl1pPr marL="0" indent="0" algn="ctr">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Header 1</a:t>
            </a:r>
          </a:p>
        </p:txBody>
      </p:sp>
      <p:sp>
        <p:nvSpPr>
          <p:cNvPr id="4" name="Content Placeholder 3">
            <a:extLst>
              <a:ext uri="{FF2B5EF4-FFF2-40B4-BE49-F238E27FC236}">
                <a16:creationId xmlns:a16="http://schemas.microsoft.com/office/drawing/2014/main" id="{12F53AAF-F589-4C41-9F28-7A28F9A11A15}"/>
              </a:ext>
            </a:extLst>
          </p:cNvPr>
          <p:cNvSpPr>
            <a:spLocks noGrp="1"/>
          </p:cNvSpPr>
          <p:nvPr>
            <p:ph sz="half" idx="22" hasCustomPrompt="1"/>
          </p:nvPr>
        </p:nvSpPr>
        <p:spPr>
          <a:xfrm>
            <a:off x="609601" y="1974156"/>
            <a:ext cx="3505200" cy="4002693"/>
          </a:xfrm>
          <a:prstGeom prst="rect">
            <a:avLst/>
          </a:prstGeom>
        </p:spPr>
        <p:txBody>
          <a:bodyPr lIns="0" tIns="0" rIns="0" bIns="0"/>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486E0E29-1E31-487E-875B-021BB6744731}"/>
              </a:ext>
            </a:extLst>
          </p:cNvPr>
          <p:cNvSpPr>
            <a:spLocks noGrp="1"/>
          </p:cNvSpPr>
          <p:nvPr>
            <p:ph sz="half" idx="12" hasCustomPrompt="1"/>
          </p:nvPr>
        </p:nvSpPr>
        <p:spPr>
          <a:xfrm>
            <a:off x="4343400" y="1974156"/>
            <a:ext cx="3505200" cy="4002693"/>
          </a:xfrm>
          <a:prstGeom prst="rect">
            <a:avLst/>
          </a:prstGeom>
        </p:spPr>
        <p:txBody>
          <a:bodyPr lIns="0" tIns="0" rIns="0" bIns="0"/>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05335AFB-763E-44BC-B745-0A0D3F871BF4}"/>
              </a:ext>
            </a:extLst>
          </p:cNvPr>
          <p:cNvSpPr>
            <a:spLocks noGrp="1"/>
          </p:cNvSpPr>
          <p:nvPr>
            <p:ph sz="half" idx="13" hasCustomPrompt="1"/>
          </p:nvPr>
        </p:nvSpPr>
        <p:spPr>
          <a:xfrm>
            <a:off x="8077200" y="1974156"/>
            <a:ext cx="3505200" cy="4002693"/>
          </a:xfrm>
          <a:prstGeom prst="rect">
            <a:avLst/>
          </a:prstGeom>
        </p:spPr>
        <p:txBody>
          <a:bodyPr lIns="0" tIns="0" rIns="0" bIns="0"/>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Title">
            <a:extLst>
              <a:ext uri="{FF2B5EF4-FFF2-40B4-BE49-F238E27FC236}">
                <a16:creationId xmlns:a16="http://schemas.microsoft.com/office/drawing/2014/main" id="{8E8DB4CB-B066-4946-9FFD-0B1989ADEF58}"/>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
        <p:nvSpPr>
          <p:cNvPr id="8" name="Text Placeholder 2">
            <a:extLst>
              <a:ext uri="{FF2B5EF4-FFF2-40B4-BE49-F238E27FC236}">
                <a16:creationId xmlns:a16="http://schemas.microsoft.com/office/drawing/2014/main" id="{2C195A5C-1CA4-4BF1-BBBC-FDFAF9D9F67C}"/>
              </a:ext>
            </a:extLst>
          </p:cNvPr>
          <p:cNvSpPr>
            <a:spLocks noGrp="1"/>
          </p:cNvSpPr>
          <p:nvPr>
            <p:ph type="body" idx="23" hasCustomPrompt="1"/>
          </p:nvPr>
        </p:nvSpPr>
        <p:spPr>
          <a:xfrm>
            <a:off x="4343404" y="1109443"/>
            <a:ext cx="3505196" cy="639762"/>
          </a:xfrm>
          <a:prstGeom prst="rect">
            <a:avLst/>
          </a:prstGeom>
        </p:spPr>
        <p:txBody>
          <a:bodyPr lIns="0" tIns="0" rIns="0" bIns="0" anchor="ctr" anchorCtr="0">
            <a:noAutofit/>
          </a:bodyPr>
          <a:lstStyle>
            <a:lvl1pPr marL="0" indent="0" algn="ctr">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Header 1</a:t>
            </a:r>
          </a:p>
        </p:txBody>
      </p:sp>
      <p:sp>
        <p:nvSpPr>
          <p:cNvPr id="9" name="Text Placeholder 2">
            <a:extLst>
              <a:ext uri="{FF2B5EF4-FFF2-40B4-BE49-F238E27FC236}">
                <a16:creationId xmlns:a16="http://schemas.microsoft.com/office/drawing/2014/main" id="{B7A8DE77-CBC6-4EA4-9A59-9D36B994E9DB}"/>
              </a:ext>
            </a:extLst>
          </p:cNvPr>
          <p:cNvSpPr>
            <a:spLocks noGrp="1"/>
          </p:cNvSpPr>
          <p:nvPr>
            <p:ph type="body" idx="24" hasCustomPrompt="1"/>
          </p:nvPr>
        </p:nvSpPr>
        <p:spPr>
          <a:xfrm>
            <a:off x="8077202" y="1109443"/>
            <a:ext cx="3505196" cy="639762"/>
          </a:xfrm>
          <a:prstGeom prst="rect">
            <a:avLst/>
          </a:prstGeom>
        </p:spPr>
        <p:txBody>
          <a:bodyPr lIns="0" tIns="0" rIns="0" bIns="0" anchor="ctr" anchorCtr="0">
            <a:noAutofit/>
          </a:bodyPr>
          <a:lstStyle>
            <a:lvl1pPr marL="0" indent="0" algn="ctr">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Header 1</a:t>
            </a:r>
          </a:p>
        </p:txBody>
      </p:sp>
    </p:spTree>
    <p:extLst>
      <p:ext uri="{BB962C8B-B14F-4D97-AF65-F5344CB8AC3E}">
        <p14:creationId xmlns:p14="http://schemas.microsoft.com/office/powerpoint/2010/main" val="34486601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Rows, 3 Columns + Headers">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8779368-F483-4F4B-A75C-A989D758AC0C}"/>
              </a:ext>
            </a:extLst>
          </p:cNvPr>
          <p:cNvCxnSpPr>
            <a:cxnSpLocks/>
          </p:cNvCxnSpPr>
          <p:nvPr userDrawn="1"/>
        </p:nvCxnSpPr>
        <p:spPr>
          <a:xfrm>
            <a:off x="-8021" y="6304547"/>
            <a:ext cx="12200021" cy="0"/>
          </a:xfrm>
          <a:prstGeom prst="line">
            <a:avLst/>
          </a:prstGeom>
          <a:noFill/>
          <a:ln w="57150" cap="flat" cmpd="sng" algn="ctr">
            <a:solidFill>
              <a:srgbClr val="0098DC"/>
            </a:solidFill>
            <a:prstDash val="solid"/>
          </a:ln>
          <a:effectLst/>
        </p:spPr>
      </p:cxnSp>
      <p:sp>
        <p:nvSpPr>
          <p:cNvPr id="4" name="Text Placeholder 2">
            <a:extLst>
              <a:ext uri="{FF2B5EF4-FFF2-40B4-BE49-F238E27FC236}">
                <a16:creationId xmlns:a16="http://schemas.microsoft.com/office/drawing/2014/main" id="{4842E782-3F75-4916-A446-C2EBE264A153}"/>
              </a:ext>
            </a:extLst>
          </p:cNvPr>
          <p:cNvSpPr>
            <a:spLocks noGrp="1"/>
          </p:cNvSpPr>
          <p:nvPr>
            <p:ph type="body" idx="1" hasCustomPrompt="1"/>
          </p:nvPr>
        </p:nvSpPr>
        <p:spPr>
          <a:xfrm>
            <a:off x="609606" y="1109443"/>
            <a:ext cx="3505196" cy="378535"/>
          </a:xfrm>
          <a:prstGeom prst="rect">
            <a:avLst/>
          </a:prstGeom>
        </p:spPr>
        <p:txBody>
          <a:bodyPr lIns="0" tIns="0" rIns="0" bIns="0" anchor="ctr" anchorCtr="0">
            <a:noAutofit/>
          </a:bodyPr>
          <a:lstStyle>
            <a:lvl1pPr marL="0" indent="0" algn="l">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Header 1</a:t>
            </a:r>
          </a:p>
        </p:txBody>
      </p:sp>
      <p:sp>
        <p:nvSpPr>
          <p:cNvPr id="5" name="Content Placeholder 3">
            <a:extLst>
              <a:ext uri="{FF2B5EF4-FFF2-40B4-BE49-F238E27FC236}">
                <a16:creationId xmlns:a16="http://schemas.microsoft.com/office/drawing/2014/main" id="{9B091B63-7A3B-4900-BC4C-69E66FC64E54}"/>
              </a:ext>
            </a:extLst>
          </p:cNvPr>
          <p:cNvSpPr>
            <a:spLocks noGrp="1"/>
          </p:cNvSpPr>
          <p:nvPr>
            <p:ph sz="half" idx="22" hasCustomPrompt="1"/>
          </p:nvPr>
        </p:nvSpPr>
        <p:spPr>
          <a:xfrm>
            <a:off x="609601" y="1487978"/>
            <a:ext cx="3505200" cy="1720735"/>
          </a:xfrm>
          <a:prstGeom prst="rect">
            <a:avLst/>
          </a:prstGeom>
        </p:spPr>
        <p:txBody>
          <a:bodyPr lIns="0" tIns="0" rIns="0" bIns="0"/>
          <a:lstStyle>
            <a:lvl1pPr>
              <a:buClr>
                <a:schemeClr val="accent1"/>
              </a:buClr>
              <a:defRPr sz="1400">
                <a:solidFill>
                  <a:schemeClr val="tx1"/>
                </a:solidFill>
                <a:latin typeface="+mn-lt"/>
              </a:defRPr>
            </a:lvl1pPr>
            <a:lvl2pPr marL="609600" indent="0">
              <a:buClr>
                <a:srgbClr val="0085CA"/>
              </a:buClr>
              <a:buNone/>
              <a:defRPr sz="1200">
                <a:solidFill>
                  <a:schemeClr val="tx2"/>
                </a:solidFill>
                <a:latin typeface="+mn-lt"/>
              </a:defRPr>
            </a:lvl2pPr>
            <a:lvl3pPr>
              <a:buClr>
                <a:srgbClr val="0085CA"/>
              </a:buClr>
              <a:defRPr sz="1050">
                <a:solidFill>
                  <a:schemeClr val="tx2"/>
                </a:solidFill>
                <a:latin typeface="+mn-lt"/>
              </a:defRPr>
            </a:lvl3pPr>
            <a:lvl4pPr>
              <a:buClr>
                <a:srgbClr val="0085CA"/>
              </a:buClr>
              <a:defRPr sz="1000">
                <a:solidFill>
                  <a:schemeClr val="tx2"/>
                </a:solidFill>
                <a:latin typeface="+mn-lt"/>
              </a:defRPr>
            </a:lvl4pPr>
            <a:lvl5pPr>
              <a:buClr>
                <a:srgbClr val="0085CA"/>
              </a:buClr>
              <a:defRPr sz="900">
                <a:solidFill>
                  <a:schemeClr val="tx2"/>
                </a:solidFill>
                <a:latin typeface="+mn-lt"/>
              </a:defRPr>
            </a:lvl5pPr>
            <a:lvl6pPr>
              <a:defRPr sz="1600"/>
            </a:lvl6pPr>
            <a:lvl7pPr>
              <a:defRPr sz="1600"/>
            </a:lvl7pPr>
            <a:lvl8pPr>
              <a:defRPr sz="1600"/>
            </a:lvl8pPr>
            <a:lvl9pPr>
              <a:defRPr sz="1600"/>
            </a:lvl9pPr>
          </a:lstStyle>
          <a:p>
            <a:pPr lvl="0"/>
            <a:r>
              <a:rPr lang="en-US" dirty="0"/>
              <a:t>Add Bullet Points Here</a:t>
            </a:r>
          </a:p>
        </p:txBody>
      </p:sp>
      <p:sp>
        <p:nvSpPr>
          <p:cNvPr id="6" name="Content Placeholder 3">
            <a:extLst>
              <a:ext uri="{FF2B5EF4-FFF2-40B4-BE49-F238E27FC236}">
                <a16:creationId xmlns:a16="http://schemas.microsoft.com/office/drawing/2014/main" id="{B3B65254-A853-4A09-B7F6-708B935FDE45}"/>
              </a:ext>
            </a:extLst>
          </p:cNvPr>
          <p:cNvSpPr>
            <a:spLocks noGrp="1"/>
          </p:cNvSpPr>
          <p:nvPr>
            <p:ph sz="half" idx="12" hasCustomPrompt="1"/>
          </p:nvPr>
        </p:nvSpPr>
        <p:spPr>
          <a:xfrm>
            <a:off x="4343400" y="1487978"/>
            <a:ext cx="3505200" cy="1720735"/>
          </a:xfrm>
          <a:prstGeom prst="rect">
            <a:avLst/>
          </a:prstGeom>
        </p:spPr>
        <p:txBody>
          <a:bodyPr lIns="0" tIns="0" rIns="0" bIns="0"/>
          <a:lstStyle>
            <a:lvl1pPr>
              <a:buClr>
                <a:schemeClr val="accent1"/>
              </a:buClr>
              <a:defRPr sz="1400">
                <a:solidFill>
                  <a:schemeClr val="tx1"/>
                </a:solidFill>
                <a:latin typeface="+mn-lt"/>
              </a:defRPr>
            </a:lvl1pPr>
            <a:lvl2pPr marL="609600" indent="0">
              <a:buClr>
                <a:srgbClr val="0085CA"/>
              </a:buClr>
              <a:buNone/>
              <a:defRPr sz="1200">
                <a:solidFill>
                  <a:schemeClr val="tx2"/>
                </a:solidFill>
                <a:latin typeface="+mn-lt"/>
              </a:defRPr>
            </a:lvl2pPr>
            <a:lvl3pPr>
              <a:buClr>
                <a:srgbClr val="0085CA"/>
              </a:buClr>
              <a:defRPr sz="1050">
                <a:solidFill>
                  <a:schemeClr val="tx2"/>
                </a:solidFill>
                <a:latin typeface="+mn-lt"/>
              </a:defRPr>
            </a:lvl3pPr>
            <a:lvl4pPr>
              <a:buClr>
                <a:srgbClr val="0085CA"/>
              </a:buClr>
              <a:defRPr sz="1000">
                <a:solidFill>
                  <a:schemeClr val="tx2"/>
                </a:solidFill>
                <a:latin typeface="+mn-lt"/>
              </a:defRPr>
            </a:lvl4pPr>
            <a:lvl5pPr>
              <a:buClr>
                <a:srgbClr val="0085CA"/>
              </a:buClr>
              <a:defRPr sz="900">
                <a:solidFill>
                  <a:schemeClr val="tx2"/>
                </a:solidFill>
                <a:latin typeface="+mn-lt"/>
              </a:defRPr>
            </a:lvl5pPr>
            <a:lvl6pPr>
              <a:defRPr sz="1600"/>
            </a:lvl6pPr>
            <a:lvl7pPr>
              <a:defRPr sz="1600"/>
            </a:lvl7pPr>
            <a:lvl8pPr>
              <a:defRPr sz="1600"/>
            </a:lvl8pPr>
            <a:lvl9pPr>
              <a:defRPr sz="1600"/>
            </a:lvl9pPr>
          </a:lstStyle>
          <a:p>
            <a:pPr lvl="0"/>
            <a:r>
              <a:rPr lang="en-US" dirty="0"/>
              <a:t>Add Bullet Points Here</a:t>
            </a:r>
          </a:p>
        </p:txBody>
      </p:sp>
      <p:sp>
        <p:nvSpPr>
          <p:cNvPr id="7" name="Content Placeholder 3">
            <a:extLst>
              <a:ext uri="{FF2B5EF4-FFF2-40B4-BE49-F238E27FC236}">
                <a16:creationId xmlns:a16="http://schemas.microsoft.com/office/drawing/2014/main" id="{0C3E17E6-9BC4-4087-93AC-58FFED41A0C3}"/>
              </a:ext>
            </a:extLst>
          </p:cNvPr>
          <p:cNvSpPr>
            <a:spLocks noGrp="1"/>
          </p:cNvSpPr>
          <p:nvPr>
            <p:ph sz="half" idx="13" hasCustomPrompt="1"/>
          </p:nvPr>
        </p:nvSpPr>
        <p:spPr>
          <a:xfrm>
            <a:off x="8077200" y="1487978"/>
            <a:ext cx="3505200" cy="1720735"/>
          </a:xfrm>
          <a:prstGeom prst="rect">
            <a:avLst/>
          </a:prstGeom>
        </p:spPr>
        <p:txBody>
          <a:bodyPr lIns="0" tIns="0" rIns="0" bIns="0"/>
          <a:lstStyle>
            <a:lvl1pPr>
              <a:buClr>
                <a:schemeClr val="accent1"/>
              </a:buClr>
              <a:defRPr sz="1400">
                <a:solidFill>
                  <a:schemeClr val="tx1"/>
                </a:solidFill>
                <a:latin typeface="+mn-lt"/>
              </a:defRPr>
            </a:lvl1pPr>
            <a:lvl2pPr>
              <a:buClr>
                <a:srgbClr val="0085CA"/>
              </a:buClr>
              <a:defRPr sz="1200">
                <a:solidFill>
                  <a:schemeClr val="tx2"/>
                </a:solidFill>
                <a:latin typeface="+mn-lt"/>
              </a:defRPr>
            </a:lvl2pPr>
            <a:lvl3pPr>
              <a:buClr>
                <a:srgbClr val="0085CA"/>
              </a:buClr>
              <a:defRPr sz="1050">
                <a:solidFill>
                  <a:schemeClr val="tx2"/>
                </a:solidFill>
                <a:latin typeface="+mn-lt"/>
              </a:defRPr>
            </a:lvl3pPr>
            <a:lvl4pPr>
              <a:buClr>
                <a:srgbClr val="0085CA"/>
              </a:buClr>
              <a:defRPr sz="1000">
                <a:solidFill>
                  <a:schemeClr val="tx2"/>
                </a:solidFill>
                <a:latin typeface="+mn-lt"/>
              </a:defRPr>
            </a:lvl4pPr>
            <a:lvl5pPr>
              <a:buClr>
                <a:srgbClr val="0085CA"/>
              </a:buClr>
              <a:defRPr sz="900">
                <a:solidFill>
                  <a:schemeClr val="tx2"/>
                </a:solidFill>
                <a:latin typeface="+mn-lt"/>
              </a:defRPr>
            </a:lvl5pPr>
            <a:lvl6pPr>
              <a:defRPr sz="1600"/>
            </a:lvl6pPr>
            <a:lvl7pPr>
              <a:defRPr sz="1600"/>
            </a:lvl7pPr>
            <a:lvl8pPr>
              <a:defRPr sz="1600"/>
            </a:lvl8pPr>
            <a:lvl9pPr>
              <a:defRPr sz="1600"/>
            </a:lvl9pPr>
          </a:lstStyle>
          <a:p>
            <a:pPr lvl="0"/>
            <a:r>
              <a:rPr lang="en-US" dirty="0"/>
              <a:t>Add Bullet Points Here</a:t>
            </a:r>
          </a:p>
        </p:txBody>
      </p:sp>
      <p:sp>
        <p:nvSpPr>
          <p:cNvPr id="8" name="Slide Title">
            <a:extLst>
              <a:ext uri="{FF2B5EF4-FFF2-40B4-BE49-F238E27FC236}">
                <a16:creationId xmlns:a16="http://schemas.microsoft.com/office/drawing/2014/main" id="{CAA046EE-0681-4F9A-8E42-99274EF24B47}"/>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
        <p:nvSpPr>
          <p:cNvPr id="9" name="Text Placeholder 2">
            <a:extLst>
              <a:ext uri="{FF2B5EF4-FFF2-40B4-BE49-F238E27FC236}">
                <a16:creationId xmlns:a16="http://schemas.microsoft.com/office/drawing/2014/main" id="{7667B850-1F0D-45F5-9319-E57B39E722DF}"/>
              </a:ext>
            </a:extLst>
          </p:cNvPr>
          <p:cNvSpPr>
            <a:spLocks noGrp="1"/>
          </p:cNvSpPr>
          <p:nvPr>
            <p:ph type="body" idx="23" hasCustomPrompt="1"/>
          </p:nvPr>
        </p:nvSpPr>
        <p:spPr>
          <a:xfrm>
            <a:off x="4343404" y="1109443"/>
            <a:ext cx="3505196" cy="378535"/>
          </a:xfrm>
          <a:prstGeom prst="rect">
            <a:avLst/>
          </a:prstGeom>
        </p:spPr>
        <p:txBody>
          <a:bodyPr lIns="0" tIns="0" rIns="0" bIns="0" anchor="ctr" anchorCtr="0">
            <a:noAutofit/>
          </a:bodyPr>
          <a:lstStyle>
            <a:lvl1pPr marL="0" indent="0" algn="l">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Header 2</a:t>
            </a:r>
          </a:p>
        </p:txBody>
      </p:sp>
      <p:sp>
        <p:nvSpPr>
          <p:cNvPr id="10" name="Text Placeholder 2">
            <a:extLst>
              <a:ext uri="{FF2B5EF4-FFF2-40B4-BE49-F238E27FC236}">
                <a16:creationId xmlns:a16="http://schemas.microsoft.com/office/drawing/2014/main" id="{E7662B63-305E-4549-8F87-8DF3018873B7}"/>
              </a:ext>
            </a:extLst>
          </p:cNvPr>
          <p:cNvSpPr>
            <a:spLocks noGrp="1"/>
          </p:cNvSpPr>
          <p:nvPr>
            <p:ph type="body" idx="24" hasCustomPrompt="1"/>
          </p:nvPr>
        </p:nvSpPr>
        <p:spPr>
          <a:xfrm>
            <a:off x="8077202" y="1109443"/>
            <a:ext cx="3505196" cy="378535"/>
          </a:xfrm>
          <a:prstGeom prst="rect">
            <a:avLst/>
          </a:prstGeom>
        </p:spPr>
        <p:txBody>
          <a:bodyPr lIns="0" tIns="0" rIns="0" bIns="0" anchor="ctr" anchorCtr="0">
            <a:noAutofit/>
          </a:bodyPr>
          <a:lstStyle>
            <a:lvl1pPr marL="0" indent="0" algn="l">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Header 3</a:t>
            </a:r>
          </a:p>
        </p:txBody>
      </p:sp>
      <p:sp>
        <p:nvSpPr>
          <p:cNvPr id="11" name="Text Placeholder 2">
            <a:extLst>
              <a:ext uri="{FF2B5EF4-FFF2-40B4-BE49-F238E27FC236}">
                <a16:creationId xmlns:a16="http://schemas.microsoft.com/office/drawing/2014/main" id="{BEA5F238-8795-483B-9FFD-4A433E6CB331}"/>
              </a:ext>
            </a:extLst>
          </p:cNvPr>
          <p:cNvSpPr>
            <a:spLocks noGrp="1"/>
          </p:cNvSpPr>
          <p:nvPr>
            <p:ph type="body" idx="25" hasCustomPrompt="1"/>
          </p:nvPr>
        </p:nvSpPr>
        <p:spPr>
          <a:xfrm>
            <a:off x="609600" y="3498678"/>
            <a:ext cx="3505196" cy="378535"/>
          </a:xfrm>
          <a:prstGeom prst="rect">
            <a:avLst/>
          </a:prstGeom>
        </p:spPr>
        <p:txBody>
          <a:bodyPr lIns="0" tIns="0" rIns="0" bIns="0" anchor="ctr" anchorCtr="0">
            <a:noAutofit/>
          </a:bodyPr>
          <a:lstStyle>
            <a:lvl1pPr marL="0" indent="0" algn="l">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Header 4</a:t>
            </a:r>
          </a:p>
        </p:txBody>
      </p:sp>
      <p:sp>
        <p:nvSpPr>
          <p:cNvPr id="12" name="Content Placeholder 3">
            <a:extLst>
              <a:ext uri="{FF2B5EF4-FFF2-40B4-BE49-F238E27FC236}">
                <a16:creationId xmlns:a16="http://schemas.microsoft.com/office/drawing/2014/main" id="{3B51F540-C840-4C54-A25C-3C8B17055ABD}"/>
              </a:ext>
            </a:extLst>
          </p:cNvPr>
          <p:cNvSpPr>
            <a:spLocks noGrp="1"/>
          </p:cNvSpPr>
          <p:nvPr>
            <p:ph sz="half" idx="27" hasCustomPrompt="1"/>
          </p:nvPr>
        </p:nvSpPr>
        <p:spPr>
          <a:xfrm>
            <a:off x="4343394" y="3877213"/>
            <a:ext cx="3505200" cy="1720735"/>
          </a:xfrm>
          <a:prstGeom prst="rect">
            <a:avLst/>
          </a:prstGeom>
        </p:spPr>
        <p:txBody>
          <a:bodyPr lIns="0" tIns="0" rIns="0" bIns="0"/>
          <a:lstStyle>
            <a:lvl1pPr>
              <a:buClr>
                <a:schemeClr val="accent1"/>
              </a:buClr>
              <a:defRPr sz="1400">
                <a:solidFill>
                  <a:schemeClr val="tx1"/>
                </a:solidFill>
                <a:latin typeface="+mn-lt"/>
              </a:defRPr>
            </a:lvl1pPr>
            <a:lvl2pPr marL="609600" indent="0">
              <a:buClr>
                <a:srgbClr val="0085CA"/>
              </a:buClr>
              <a:buNone/>
              <a:defRPr sz="1200">
                <a:solidFill>
                  <a:schemeClr val="tx2"/>
                </a:solidFill>
                <a:latin typeface="+mn-lt"/>
              </a:defRPr>
            </a:lvl2pPr>
            <a:lvl3pPr>
              <a:buClr>
                <a:srgbClr val="0085CA"/>
              </a:buClr>
              <a:defRPr sz="1050">
                <a:solidFill>
                  <a:schemeClr val="tx2"/>
                </a:solidFill>
                <a:latin typeface="+mn-lt"/>
              </a:defRPr>
            </a:lvl3pPr>
            <a:lvl4pPr>
              <a:buClr>
                <a:srgbClr val="0085CA"/>
              </a:buClr>
              <a:defRPr sz="1000">
                <a:solidFill>
                  <a:schemeClr val="tx2"/>
                </a:solidFill>
                <a:latin typeface="+mn-lt"/>
              </a:defRPr>
            </a:lvl4pPr>
            <a:lvl5pPr>
              <a:buClr>
                <a:srgbClr val="0085CA"/>
              </a:buClr>
              <a:defRPr sz="900">
                <a:solidFill>
                  <a:schemeClr val="tx2"/>
                </a:solidFill>
                <a:latin typeface="+mn-lt"/>
              </a:defRPr>
            </a:lvl5pPr>
            <a:lvl6pPr>
              <a:defRPr sz="1600"/>
            </a:lvl6pPr>
            <a:lvl7pPr>
              <a:defRPr sz="1600"/>
            </a:lvl7pPr>
            <a:lvl8pPr>
              <a:defRPr sz="1600"/>
            </a:lvl8pPr>
            <a:lvl9pPr>
              <a:defRPr sz="1600"/>
            </a:lvl9pPr>
          </a:lstStyle>
          <a:p>
            <a:pPr lvl="0"/>
            <a:r>
              <a:rPr lang="en-US" dirty="0"/>
              <a:t>Add Bullet Points Here</a:t>
            </a:r>
          </a:p>
        </p:txBody>
      </p:sp>
      <p:sp>
        <p:nvSpPr>
          <p:cNvPr id="13" name="Content Placeholder 3">
            <a:extLst>
              <a:ext uri="{FF2B5EF4-FFF2-40B4-BE49-F238E27FC236}">
                <a16:creationId xmlns:a16="http://schemas.microsoft.com/office/drawing/2014/main" id="{7F744C83-DFF3-4895-9D11-0FD298D80A8D}"/>
              </a:ext>
            </a:extLst>
          </p:cNvPr>
          <p:cNvSpPr>
            <a:spLocks noGrp="1"/>
          </p:cNvSpPr>
          <p:nvPr>
            <p:ph sz="half" idx="28" hasCustomPrompt="1"/>
          </p:nvPr>
        </p:nvSpPr>
        <p:spPr>
          <a:xfrm>
            <a:off x="8077194" y="3877213"/>
            <a:ext cx="3505200" cy="1720735"/>
          </a:xfrm>
          <a:prstGeom prst="rect">
            <a:avLst/>
          </a:prstGeom>
        </p:spPr>
        <p:txBody>
          <a:bodyPr lIns="0" tIns="0" rIns="0" bIns="0"/>
          <a:lstStyle>
            <a:lvl1pPr>
              <a:buClr>
                <a:schemeClr val="accent1"/>
              </a:buClr>
              <a:defRPr sz="1400">
                <a:solidFill>
                  <a:schemeClr val="tx1"/>
                </a:solidFill>
                <a:latin typeface="+mn-lt"/>
              </a:defRPr>
            </a:lvl1pPr>
            <a:lvl2pPr>
              <a:buClr>
                <a:srgbClr val="0085CA"/>
              </a:buClr>
              <a:defRPr sz="1200">
                <a:solidFill>
                  <a:schemeClr val="tx2"/>
                </a:solidFill>
                <a:latin typeface="+mn-lt"/>
              </a:defRPr>
            </a:lvl2pPr>
            <a:lvl3pPr>
              <a:buClr>
                <a:srgbClr val="0085CA"/>
              </a:buClr>
              <a:defRPr sz="1050">
                <a:solidFill>
                  <a:schemeClr val="tx2"/>
                </a:solidFill>
                <a:latin typeface="+mn-lt"/>
              </a:defRPr>
            </a:lvl3pPr>
            <a:lvl4pPr>
              <a:buClr>
                <a:srgbClr val="0085CA"/>
              </a:buClr>
              <a:defRPr sz="1000">
                <a:solidFill>
                  <a:schemeClr val="tx2"/>
                </a:solidFill>
                <a:latin typeface="+mn-lt"/>
              </a:defRPr>
            </a:lvl4pPr>
            <a:lvl5pPr>
              <a:buClr>
                <a:srgbClr val="0085CA"/>
              </a:buClr>
              <a:defRPr sz="900">
                <a:solidFill>
                  <a:schemeClr val="tx2"/>
                </a:solidFill>
                <a:latin typeface="+mn-lt"/>
              </a:defRPr>
            </a:lvl5pPr>
            <a:lvl6pPr>
              <a:defRPr sz="1600"/>
            </a:lvl6pPr>
            <a:lvl7pPr>
              <a:defRPr sz="1600"/>
            </a:lvl7pPr>
            <a:lvl8pPr>
              <a:defRPr sz="1600"/>
            </a:lvl8pPr>
            <a:lvl9pPr>
              <a:defRPr sz="1600"/>
            </a:lvl9pPr>
          </a:lstStyle>
          <a:p>
            <a:pPr lvl="0"/>
            <a:r>
              <a:rPr lang="en-US" dirty="0"/>
              <a:t>Add Bullet Points Here</a:t>
            </a:r>
          </a:p>
        </p:txBody>
      </p:sp>
      <p:sp>
        <p:nvSpPr>
          <p:cNvPr id="14" name="Text Placeholder 2">
            <a:extLst>
              <a:ext uri="{FF2B5EF4-FFF2-40B4-BE49-F238E27FC236}">
                <a16:creationId xmlns:a16="http://schemas.microsoft.com/office/drawing/2014/main" id="{7B91AB33-2E8A-44BC-A229-9ABDFA78D3C2}"/>
              </a:ext>
            </a:extLst>
          </p:cNvPr>
          <p:cNvSpPr>
            <a:spLocks noGrp="1"/>
          </p:cNvSpPr>
          <p:nvPr>
            <p:ph type="body" idx="29" hasCustomPrompt="1"/>
          </p:nvPr>
        </p:nvSpPr>
        <p:spPr>
          <a:xfrm>
            <a:off x="4343398" y="3498678"/>
            <a:ext cx="3505196" cy="378535"/>
          </a:xfrm>
          <a:prstGeom prst="rect">
            <a:avLst/>
          </a:prstGeom>
        </p:spPr>
        <p:txBody>
          <a:bodyPr lIns="0" tIns="0" rIns="0" bIns="0" anchor="ctr" anchorCtr="0">
            <a:noAutofit/>
          </a:bodyPr>
          <a:lstStyle>
            <a:lvl1pPr marL="0" indent="0" algn="l">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Header 5</a:t>
            </a:r>
          </a:p>
        </p:txBody>
      </p:sp>
      <p:sp>
        <p:nvSpPr>
          <p:cNvPr id="15" name="Text Placeholder 2">
            <a:extLst>
              <a:ext uri="{FF2B5EF4-FFF2-40B4-BE49-F238E27FC236}">
                <a16:creationId xmlns:a16="http://schemas.microsoft.com/office/drawing/2014/main" id="{6EA50F31-5507-4854-88C4-3E7F9FCB5149}"/>
              </a:ext>
            </a:extLst>
          </p:cNvPr>
          <p:cNvSpPr>
            <a:spLocks noGrp="1"/>
          </p:cNvSpPr>
          <p:nvPr>
            <p:ph type="body" idx="30" hasCustomPrompt="1"/>
          </p:nvPr>
        </p:nvSpPr>
        <p:spPr>
          <a:xfrm>
            <a:off x="8077196" y="3498678"/>
            <a:ext cx="3505196" cy="378535"/>
          </a:xfrm>
          <a:prstGeom prst="rect">
            <a:avLst/>
          </a:prstGeom>
        </p:spPr>
        <p:txBody>
          <a:bodyPr lIns="0" tIns="0" rIns="0" bIns="0" anchor="ctr" anchorCtr="0">
            <a:noAutofit/>
          </a:bodyPr>
          <a:lstStyle>
            <a:lvl1pPr marL="0" indent="0" algn="l">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Header 6</a:t>
            </a:r>
          </a:p>
        </p:txBody>
      </p:sp>
      <p:sp>
        <p:nvSpPr>
          <p:cNvPr id="16" name="Content Placeholder 3">
            <a:extLst>
              <a:ext uri="{FF2B5EF4-FFF2-40B4-BE49-F238E27FC236}">
                <a16:creationId xmlns:a16="http://schemas.microsoft.com/office/drawing/2014/main" id="{6B3448AC-D1B0-4BEF-A45E-25091CEA8BFE}"/>
              </a:ext>
            </a:extLst>
          </p:cNvPr>
          <p:cNvSpPr>
            <a:spLocks noGrp="1"/>
          </p:cNvSpPr>
          <p:nvPr>
            <p:ph sz="half" idx="26" hasCustomPrompt="1"/>
          </p:nvPr>
        </p:nvSpPr>
        <p:spPr>
          <a:xfrm>
            <a:off x="609595" y="3877213"/>
            <a:ext cx="3505200" cy="1720735"/>
          </a:xfrm>
          <a:prstGeom prst="rect">
            <a:avLst/>
          </a:prstGeom>
        </p:spPr>
        <p:txBody>
          <a:bodyPr lIns="0" tIns="0" rIns="0" bIns="0"/>
          <a:lstStyle>
            <a:lvl1pPr>
              <a:buClr>
                <a:schemeClr val="accent1"/>
              </a:buClr>
              <a:defRPr sz="1400">
                <a:solidFill>
                  <a:schemeClr val="tx1"/>
                </a:solidFill>
                <a:latin typeface="+mn-lt"/>
              </a:defRPr>
            </a:lvl1pPr>
            <a:lvl2pPr marL="609600" indent="0">
              <a:buClr>
                <a:srgbClr val="0085CA"/>
              </a:buClr>
              <a:buNone/>
              <a:defRPr sz="1200">
                <a:solidFill>
                  <a:schemeClr val="tx2"/>
                </a:solidFill>
                <a:latin typeface="+mn-lt"/>
              </a:defRPr>
            </a:lvl2pPr>
            <a:lvl3pPr>
              <a:buClr>
                <a:srgbClr val="0085CA"/>
              </a:buClr>
              <a:defRPr sz="1050">
                <a:solidFill>
                  <a:schemeClr val="tx2"/>
                </a:solidFill>
                <a:latin typeface="+mn-lt"/>
              </a:defRPr>
            </a:lvl3pPr>
            <a:lvl4pPr>
              <a:buClr>
                <a:srgbClr val="0085CA"/>
              </a:buClr>
              <a:defRPr sz="1000">
                <a:solidFill>
                  <a:schemeClr val="tx2"/>
                </a:solidFill>
                <a:latin typeface="+mn-lt"/>
              </a:defRPr>
            </a:lvl4pPr>
            <a:lvl5pPr>
              <a:buClr>
                <a:srgbClr val="0085CA"/>
              </a:buClr>
              <a:defRPr sz="900">
                <a:solidFill>
                  <a:schemeClr val="tx2"/>
                </a:solidFill>
                <a:latin typeface="+mn-lt"/>
              </a:defRPr>
            </a:lvl5pPr>
            <a:lvl6pPr>
              <a:defRPr sz="1600"/>
            </a:lvl6pPr>
            <a:lvl7pPr>
              <a:defRPr sz="1600"/>
            </a:lvl7pPr>
            <a:lvl8pPr>
              <a:defRPr sz="1600"/>
            </a:lvl8pPr>
            <a:lvl9pPr>
              <a:defRPr sz="1600"/>
            </a:lvl9pPr>
          </a:lstStyle>
          <a:p>
            <a:pPr lvl="0"/>
            <a:r>
              <a:rPr lang="en-US" dirty="0"/>
              <a:t>Add Bullet Points Here</a:t>
            </a:r>
          </a:p>
        </p:txBody>
      </p:sp>
    </p:spTree>
    <p:extLst>
      <p:ext uri="{BB962C8B-B14F-4D97-AF65-F5344CB8AC3E}">
        <p14:creationId xmlns:p14="http://schemas.microsoft.com/office/powerpoint/2010/main" val="2567903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debar Right (Conten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85F4B686-01BF-429D-A958-0B506F22AFF3}"/>
              </a:ext>
            </a:extLst>
          </p:cNvPr>
          <p:cNvSpPr/>
          <p:nvPr userDrawn="1"/>
        </p:nvSpPr>
        <p:spPr>
          <a:xfrm rot="5400000">
            <a:off x="7465366" y="1549475"/>
            <a:ext cx="5391114" cy="4062154"/>
          </a:xfrm>
          <a:prstGeom prst="rect">
            <a:avLst/>
          </a:prstGeom>
          <a:solidFill>
            <a:srgbClr val="CFCFCF">
              <a:alpha val="50196"/>
            </a:srgbClr>
          </a:solidFill>
          <a:ln w="3175">
            <a:miter lim="400000"/>
          </a:ln>
        </p:spPr>
        <p:txBody>
          <a:bodyPr lIns="25400" tIns="25400" rIns="25400" bIns="25400" anchor="ctr"/>
          <a:lstStyle/>
          <a:p>
            <a:pPr defTabSz="412750">
              <a:defRPr sz="1600">
                <a:solidFill>
                  <a:srgbClr val="003057"/>
                </a:solidFill>
                <a:latin typeface="Helvetica Neue Medium"/>
                <a:ea typeface="Helvetica Neue Medium"/>
                <a:cs typeface="Helvetica Neue Medium"/>
                <a:sym typeface="Helvetica Neue Medium"/>
              </a:defRPr>
            </a:pPr>
            <a:endParaRPr dirty="0"/>
          </a:p>
        </p:txBody>
      </p:sp>
      <p:sp>
        <p:nvSpPr>
          <p:cNvPr id="4" name="Slide Title">
            <a:extLst>
              <a:ext uri="{FF2B5EF4-FFF2-40B4-BE49-F238E27FC236}">
                <a16:creationId xmlns:a16="http://schemas.microsoft.com/office/drawing/2014/main" id="{12482935-E4EC-4D40-831C-EE88AE2C55AF}"/>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
        <p:nvSpPr>
          <p:cNvPr id="5" name="Text Placeholder 2">
            <a:extLst>
              <a:ext uri="{FF2B5EF4-FFF2-40B4-BE49-F238E27FC236}">
                <a16:creationId xmlns:a16="http://schemas.microsoft.com/office/drawing/2014/main" id="{60ED46F4-2559-49C5-A091-86589BB6BACB}"/>
              </a:ext>
            </a:extLst>
          </p:cNvPr>
          <p:cNvSpPr>
            <a:spLocks noGrp="1"/>
          </p:cNvSpPr>
          <p:nvPr>
            <p:ph type="body" idx="1" hasCustomPrompt="1"/>
          </p:nvPr>
        </p:nvSpPr>
        <p:spPr>
          <a:xfrm>
            <a:off x="609600" y="1109548"/>
            <a:ext cx="7153072" cy="639762"/>
          </a:xfrm>
          <a:prstGeom prst="rect">
            <a:avLst/>
          </a:prstGeom>
        </p:spPr>
        <p:txBody>
          <a:bodyPr lIns="0" tIns="0" rIns="0" bIns="0" anchor="ctr" anchorCtr="0">
            <a:noAutofit/>
          </a:bodyPr>
          <a:lstStyle>
            <a:lvl1pPr marL="0" indent="0">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Add Column Heading Here (Max. 2 Lines)</a:t>
            </a:r>
          </a:p>
        </p:txBody>
      </p:sp>
      <p:sp>
        <p:nvSpPr>
          <p:cNvPr id="6" name="Content Placeholder 3">
            <a:extLst>
              <a:ext uri="{FF2B5EF4-FFF2-40B4-BE49-F238E27FC236}">
                <a16:creationId xmlns:a16="http://schemas.microsoft.com/office/drawing/2014/main" id="{92EAC0E0-5119-4E9B-AA57-2E3F2DB758A8}"/>
              </a:ext>
            </a:extLst>
          </p:cNvPr>
          <p:cNvSpPr>
            <a:spLocks noGrp="1"/>
          </p:cNvSpPr>
          <p:nvPr>
            <p:ph sz="half" idx="23" hasCustomPrompt="1"/>
          </p:nvPr>
        </p:nvSpPr>
        <p:spPr>
          <a:xfrm>
            <a:off x="609600" y="1960679"/>
            <a:ext cx="7153072" cy="4016170"/>
          </a:xfrm>
          <a:prstGeom prst="rect">
            <a:avLst/>
          </a:prstGeom>
        </p:spPr>
        <p:txBody>
          <a:bodyPr lIns="0" tIns="0" rIns="0" bIns="0">
            <a:noAutofit/>
          </a:bodyPr>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658B1198-D285-416B-9754-E2AC547D7C1F}"/>
              </a:ext>
            </a:extLst>
          </p:cNvPr>
          <p:cNvSpPr>
            <a:spLocks noGrp="1"/>
          </p:cNvSpPr>
          <p:nvPr>
            <p:ph type="body" idx="24" hasCustomPrompt="1"/>
          </p:nvPr>
        </p:nvSpPr>
        <p:spPr>
          <a:xfrm>
            <a:off x="8472791" y="1109548"/>
            <a:ext cx="3374260" cy="639762"/>
          </a:xfrm>
          <a:prstGeom prst="rect">
            <a:avLst/>
          </a:prstGeom>
        </p:spPr>
        <p:txBody>
          <a:bodyPr lIns="0" tIns="0" rIns="0" bIns="0" anchor="ctr" anchorCtr="0">
            <a:noAutofit/>
          </a:bodyPr>
          <a:lstStyle>
            <a:lvl1pPr marL="0" indent="0">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Add Column Heading Here (Max. 2 Lines)</a:t>
            </a:r>
          </a:p>
        </p:txBody>
      </p:sp>
      <p:sp>
        <p:nvSpPr>
          <p:cNvPr id="8" name="Content Placeholder 3">
            <a:extLst>
              <a:ext uri="{FF2B5EF4-FFF2-40B4-BE49-F238E27FC236}">
                <a16:creationId xmlns:a16="http://schemas.microsoft.com/office/drawing/2014/main" id="{DDE39795-869C-4E7C-8426-E292127DEB79}"/>
              </a:ext>
            </a:extLst>
          </p:cNvPr>
          <p:cNvSpPr>
            <a:spLocks noGrp="1"/>
          </p:cNvSpPr>
          <p:nvPr>
            <p:ph sz="half" idx="25" hasCustomPrompt="1"/>
          </p:nvPr>
        </p:nvSpPr>
        <p:spPr>
          <a:xfrm>
            <a:off x="8472791" y="2039274"/>
            <a:ext cx="3374260" cy="3933733"/>
          </a:xfrm>
          <a:prstGeom prst="rect">
            <a:avLst/>
          </a:prstGeom>
        </p:spPr>
        <p:txBody>
          <a:bodyPr lIns="0" tIns="0" rIns="0" bIns="0">
            <a:noAutofit/>
          </a:bodyPr>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368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debar Right (Images)">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698210CC-3657-4A40-84BA-33B27FBF90E1}"/>
              </a:ext>
            </a:extLst>
          </p:cNvPr>
          <p:cNvSpPr/>
          <p:nvPr userDrawn="1"/>
        </p:nvSpPr>
        <p:spPr>
          <a:xfrm rot="5400000">
            <a:off x="7465366" y="1549475"/>
            <a:ext cx="5391114" cy="4062154"/>
          </a:xfrm>
          <a:prstGeom prst="rect">
            <a:avLst/>
          </a:prstGeom>
          <a:solidFill>
            <a:srgbClr val="CFCFCF">
              <a:alpha val="50196"/>
            </a:srgbClr>
          </a:solidFill>
          <a:ln w="3175">
            <a:miter lim="400000"/>
          </a:ln>
        </p:spPr>
        <p:txBody>
          <a:bodyPr lIns="25400" tIns="25400" rIns="25400" bIns="25400" anchor="ctr"/>
          <a:lstStyle/>
          <a:p>
            <a:pPr defTabSz="412750">
              <a:defRPr sz="1600">
                <a:solidFill>
                  <a:srgbClr val="003057"/>
                </a:solidFill>
                <a:latin typeface="Helvetica Neue Medium"/>
                <a:ea typeface="Helvetica Neue Medium"/>
                <a:cs typeface="Helvetica Neue Medium"/>
                <a:sym typeface="Helvetica Neue Medium"/>
              </a:defRPr>
            </a:pPr>
            <a:endParaRPr dirty="0"/>
          </a:p>
        </p:txBody>
      </p:sp>
      <p:sp>
        <p:nvSpPr>
          <p:cNvPr id="7" name="Text Placeholder 2">
            <a:extLst>
              <a:ext uri="{FF2B5EF4-FFF2-40B4-BE49-F238E27FC236}">
                <a16:creationId xmlns:a16="http://schemas.microsoft.com/office/drawing/2014/main" id="{434E4800-65D3-4A49-9D55-A42FC3F63E20}"/>
              </a:ext>
            </a:extLst>
          </p:cNvPr>
          <p:cNvSpPr>
            <a:spLocks noGrp="1"/>
          </p:cNvSpPr>
          <p:nvPr>
            <p:ph type="body" idx="1" hasCustomPrompt="1"/>
          </p:nvPr>
        </p:nvSpPr>
        <p:spPr>
          <a:xfrm>
            <a:off x="609600" y="1109548"/>
            <a:ext cx="7153072" cy="639762"/>
          </a:xfrm>
          <a:prstGeom prst="rect">
            <a:avLst/>
          </a:prstGeom>
        </p:spPr>
        <p:txBody>
          <a:bodyPr lIns="0" tIns="0" rIns="0" bIns="0" anchor="ctr" anchorCtr="0">
            <a:noAutofit/>
          </a:bodyPr>
          <a:lstStyle>
            <a:lvl1pPr marL="0" indent="0">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Add Column Heading Here (Max. 2 Lines)</a:t>
            </a:r>
          </a:p>
        </p:txBody>
      </p:sp>
      <p:sp>
        <p:nvSpPr>
          <p:cNvPr id="8" name="Content Placeholder 3">
            <a:extLst>
              <a:ext uri="{FF2B5EF4-FFF2-40B4-BE49-F238E27FC236}">
                <a16:creationId xmlns:a16="http://schemas.microsoft.com/office/drawing/2014/main" id="{2FF7CEA2-2B0A-4EB0-A726-A21E388D9D79}"/>
              </a:ext>
            </a:extLst>
          </p:cNvPr>
          <p:cNvSpPr>
            <a:spLocks noGrp="1"/>
          </p:cNvSpPr>
          <p:nvPr>
            <p:ph sz="half" idx="23" hasCustomPrompt="1"/>
          </p:nvPr>
        </p:nvSpPr>
        <p:spPr>
          <a:xfrm>
            <a:off x="609600" y="1960679"/>
            <a:ext cx="7153072" cy="4016170"/>
          </a:xfrm>
          <a:prstGeom prst="rect">
            <a:avLst/>
          </a:prstGeom>
        </p:spPr>
        <p:txBody>
          <a:bodyPr lIns="0" tIns="0" rIns="0" bIns="0">
            <a:noAutofit/>
          </a:bodyPr>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B8CBE740-CD60-4DD6-8F19-EC1C844C455B}"/>
              </a:ext>
            </a:extLst>
          </p:cNvPr>
          <p:cNvSpPr>
            <a:spLocks noGrp="1"/>
          </p:cNvSpPr>
          <p:nvPr>
            <p:ph sz="half" idx="25"/>
          </p:nvPr>
        </p:nvSpPr>
        <p:spPr>
          <a:xfrm>
            <a:off x="8472791" y="1109548"/>
            <a:ext cx="3374260" cy="2319452"/>
          </a:xfrm>
          <a:prstGeom prst="rect">
            <a:avLst/>
          </a:prstGeom>
        </p:spPr>
        <p:txBody>
          <a:bodyPr lIns="0" tIns="0" rIns="0" bIns="0">
            <a:noAutofit/>
          </a:bodyPr>
          <a:lstStyle>
            <a:lvl1pPr>
              <a:buClr>
                <a:schemeClr val="accent1"/>
              </a:buClr>
              <a:defRPr sz="1400">
                <a:solidFill>
                  <a:schemeClr val="tx1"/>
                </a:solidFill>
                <a:latin typeface="+mn-lt"/>
              </a:defRPr>
            </a:lvl1pPr>
            <a:lvl2pPr>
              <a:buClr>
                <a:srgbClr val="0085CA"/>
              </a:buClr>
              <a:defRPr sz="1200">
                <a:solidFill>
                  <a:schemeClr val="tx2"/>
                </a:solidFill>
                <a:latin typeface="+mn-lt"/>
              </a:defRPr>
            </a:lvl2pPr>
            <a:lvl3pPr>
              <a:buClr>
                <a:srgbClr val="0085CA"/>
              </a:buClr>
              <a:defRPr sz="1050">
                <a:solidFill>
                  <a:schemeClr val="tx2"/>
                </a:solidFill>
                <a:latin typeface="+mn-lt"/>
              </a:defRPr>
            </a:lvl3pPr>
            <a:lvl4pPr>
              <a:buClr>
                <a:srgbClr val="0085CA"/>
              </a:buClr>
              <a:defRPr sz="1000">
                <a:solidFill>
                  <a:schemeClr val="tx2"/>
                </a:solidFill>
                <a:latin typeface="+mn-lt"/>
              </a:defRPr>
            </a:lvl4pPr>
            <a:lvl5pPr>
              <a:buClr>
                <a:srgbClr val="0085CA"/>
              </a:buClr>
              <a:defRPr sz="900">
                <a:solidFill>
                  <a:schemeClr val="tx2"/>
                </a:solidFill>
                <a:latin typeface="+mn-lt"/>
              </a:defRPr>
            </a:lvl5pPr>
            <a:lvl6pPr>
              <a:defRPr sz="1600"/>
            </a:lvl6pPr>
            <a:lvl7pPr>
              <a:defRPr sz="1600"/>
            </a:lvl7pPr>
            <a:lvl8pPr>
              <a:defRPr sz="1600"/>
            </a:lvl8pPr>
            <a:lvl9pPr>
              <a:defRPr sz="1600"/>
            </a:lvl9pPr>
          </a:lstStyle>
          <a:p>
            <a:pPr lvl="0"/>
            <a:endParaRPr lang="en-US" dirty="0"/>
          </a:p>
        </p:txBody>
      </p:sp>
      <p:sp>
        <p:nvSpPr>
          <p:cNvPr id="10" name="Content Placeholder 3">
            <a:extLst>
              <a:ext uri="{FF2B5EF4-FFF2-40B4-BE49-F238E27FC236}">
                <a16:creationId xmlns:a16="http://schemas.microsoft.com/office/drawing/2014/main" id="{E9F6CD8A-41C2-4E98-83EF-A5508AA45E14}"/>
              </a:ext>
            </a:extLst>
          </p:cNvPr>
          <p:cNvSpPr>
            <a:spLocks noGrp="1"/>
          </p:cNvSpPr>
          <p:nvPr>
            <p:ph sz="half" idx="26"/>
          </p:nvPr>
        </p:nvSpPr>
        <p:spPr>
          <a:xfrm>
            <a:off x="8472791" y="3653558"/>
            <a:ext cx="3374260" cy="2319452"/>
          </a:xfrm>
          <a:prstGeom prst="rect">
            <a:avLst/>
          </a:prstGeom>
        </p:spPr>
        <p:txBody>
          <a:bodyPr lIns="0" tIns="0" rIns="0" bIns="0">
            <a:noAutofit/>
          </a:bodyPr>
          <a:lstStyle>
            <a:lvl1pPr>
              <a:buClr>
                <a:schemeClr val="accent1"/>
              </a:buClr>
              <a:defRPr sz="1400">
                <a:solidFill>
                  <a:schemeClr val="tx1"/>
                </a:solidFill>
                <a:latin typeface="+mn-lt"/>
              </a:defRPr>
            </a:lvl1pPr>
            <a:lvl2pPr>
              <a:buClr>
                <a:srgbClr val="0085CA"/>
              </a:buClr>
              <a:defRPr sz="1200">
                <a:solidFill>
                  <a:schemeClr val="tx2"/>
                </a:solidFill>
                <a:latin typeface="+mn-lt"/>
              </a:defRPr>
            </a:lvl2pPr>
            <a:lvl3pPr>
              <a:buClr>
                <a:srgbClr val="0085CA"/>
              </a:buClr>
              <a:defRPr sz="1050">
                <a:solidFill>
                  <a:schemeClr val="tx2"/>
                </a:solidFill>
                <a:latin typeface="+mn-lt"/>
              </a:defRPr>
            </a:lvl3pPr>
            <a:lvl4pPr>
              <a:buClr>
                <a:srgbClr val="0085CA"/>
              </a:buClr>
              <a:defRPr sz="1000">
                <a:solidFill>
                  <a:schemeClr val="tx2"/>
                </a:solidFill>
                <a:latin typeface="+mn-lt"/>
              </a:defRPr>
            </a:lvl4pPr>
            <a:lvl5pPr>
              <a:buClr>
                <a:srgbClr val="0085CA"/>
              </a:buClr>
              <a:defRPr sz="900">
                <a:solidFill>
                  <a:schemeClr val="tx2"/>
                </a:solidFill>
                <a:latin typeface="+mn-lt"/>
              </a:defRPr>
            </a:lvl5pPr>
            <a:lvl6pPr>
              <a:defRPr sz="1600"/>
            </a:lvl6pPr>
            <a:lvl7pPr>
              <a:defRPr sz="1600"/>
            </a:lvl7pPr>
            <a:lvl8pPr>
              <a:defRPr sz="1600"/>
            </a:lvl8pPr>
            <a:lvl9pPr>
              <a:defRPr sz="1600"/>
            </a:lvl9pPr>
          </a:lstStyle>
          <a:p>
            <a:pPr lvl="0"/>
            <a:endParaRPr lang="en-US" dirty="0"/>
          </a:p>
        </p:txBody>
      </p:sp>
      <p:sp>
        <p:nvSpPr>
          <p:cNvPr id="12" name="Slide Title">
            <a:extLst>
              <a:ext uri="{FF2B5EF4-FFF2-40B4-BE49-F238E27FC236}">
                <a16:creationId xmlns:a16="http://schemas.microsoft.com/office/drawing/2014/main" id="{7EE4BD37-75A6-4DFE-A7CA-30140BB4C946}"/>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3772060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debar Left (Content)">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617D62AB-BBB9-4D08-BA40-4E26A2AD7426}"/>
              </a:ext>
            </a:extLst>
          </p:cNvPr>
          <p:cNvSpPr/>
          <p:nvPr userDrawn="1"/>
        </p:nvSpPr>
        <p:spPr>
          <a:xfrm rot="5400000">
            <a:off x="-679556" y="1560705"/>
            <a:ext cx="5423390" cy="4064279"/>
          </a:xfrm>
          <a:prstGeom prst="rect">
            <a:avLst/>
          </a:prstGeom>
          <a:solidFill>
            <a:srgbClr val="CFCFCF">
              <a:alpha val="50196"/>
            </a:srgbClr>
          </a:solidFill>
          <a:ln w="3175">
            <a:miter lim="400000"/>
          </a:ln>
        </p:spPr>
        <p:txBody>
          <a:bodyPr lIns="25400" tIns="25400" rIns="25400" bIns="25400" anchor="ctr"/>
          <a:lstStyle/>
          <a:p>
            <a:pPr defTabSz="412750">
              <a:defRPr sz="1600">
                <a:solidFill>
                  <a:srgbClr val="003057"/>
                </a:solidFill>
                <a:latin typeface="Helvetica Neue Medium"/>
                <a:ea typeface="Helvetica Neue Medium"/>
                <a:cs typeface="Helvetica Neue Medium"/>
                <a:sym typeface="Helvetica Neue Medium"/>
              </a:defRPr>
            </a:pPr>
            <a:endParaRPr dirty="0"/>
          </a:p>
        </p:txBody>
      </p:sp>
      <p:sp>
        <p:nvSpPr>
          <p:cNvPr id="4" name="Slide Title">
            <a:extLst>
              <a:ext uri="{FF2B5EF4-FFF2-40B4-BE49-F238E27FC236}">
                <a16:creationId xmlns:a16="http://schemas.microsoft.com/office/drawing/2014/main" id="{2E569DD6-4FD8-4E26-9196-1BFA700FE664}"/>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
        <p:nvSpPr>
          <p:cNvPr id="5" name="Text Placeholder 2">
            <a:extLst>
              <a:ext uri="{FF2B5EF4-FFF2-40B4-BE49-F238E27FC236}">
                <a16:creationId xmlns:a16="http://schemas.microsoft.com/office/drawing/2014/main" id="{30D6ADBA-7CFD-45A1-9E98-C7FCCF33D523}"/>
              </a:ext>
            </a:extLst>
          </p:cNvPr>
          <p:cNvSpPr>
            <a:spLocks noGrp="1"/>
          </p:cNvSpPr>
          <p:nvPr>
            <p:ph type="body" idx="1" hasCustomPrompt="1"/>
          </p:nvPr>
        </p:nvSpPr>
        <p:spPr>
          <a:xfrm>
            <a:off x="4407224" y="1109548"/>
            <a:ext cx="7153072" cy="639762"/>
          </a:xfrm>
          <a:prstGeom prst="rect">
            <a:avLst/>
          </a:prstGeom>
        </p:spPr>
        <p:txBody>
          <a:bodyPr lIns="0" tIns="0" rIns="0" bIns="0" anchor="ctr" anchorCtr="0">
            <a:noAutofit/>
          </a:bodyPr>
          <a:lstStyle>
            <a:lvl1pPr marL="0" indent="0">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Add Column Heading Here (Max. 2 Lines)</a:t>
            </a:r>
          </a:p>
        </p:txBody>
      </p:sp>
      <p:sp>
        <p:nvSpPr>
          <p:cNvPr id="6" name="Content Placeholder 3">
            <a:extLst>
              <a:ext uri="{FF2B5EF4-FFF2-40B4-BE49-F238E27FC236}">
                <a16:creationId xmlns:a16="http://schemas.microsoft.com/office/drawing/2014/main" id="{F4C0A63D-C800-4D6A-80A1-2367FB9655FC}"/>
              </a:ext>
            </a:extLst>
          </p:cNvPr>
          <p:cNvSpPr>
            <a:spLocks noGrp="1"/>
          </p:cNvSpPr>
          <p:nvPr>
            <p:ph sz="half" idx="23" hasCustomPrompt="1"/>
          </p:nvPr>
        </p:nvSpPr>
        <p:spPr>
          <a:xfrm>
            <a:off x="4407224" y="1960679"/>
            <a:ext cx="7153072" cy="4016170"/>
          </a:xfrm>
          <a:prstGeom prst="rect">
            <a:avLst/>
          </a:prstGeom>
        </p:spPr>
        <p:txBody>
          <a:bodyPr lIns="0" tIns="0" rIns="0" bIns="0">
            <a:noAutofit/>
          </a:bodyPr>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3821F1FF-8F5A-4F72-97CB-BFCCB051DED5}"/>
              </a:ext>
            </a:extLst>
          </p:cNvPr>
          <p:cNvSpPr>
            <a:spLocks noGrp="1"/>
          </p:cNvSpPr>
          <p:nvPr>
            <p:ph type="body" idx="24" hasCustomPrompt="1"/>
          </p:nvPr>
        </p:nvSpPr>
        <p:spPr>
          <a:xfrm>
            <a:off x="323489" y="1109549"/>
            <a:ext cx="3374260" cy="639762"/>
          </a:xfrm>
          <a:prstGeom prst="rect">
            <a:avLst/>
          </a:prstGeom>
        </p:spPr>
        <p:txBody>
          <a:bodyPr lIns="0" tIns="0" rIns="0" bIns="0" anchor="ctr" anchorCtr="0">
            <a:noAutofit/>
          </a:bodyPr>
          <a:lstStyle>
            <a:lvl1pPr marL="0" indent="0">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Add Column Heading Here (Max. 2 Lines)</a:t>
            </a:r>
          </a:p>
        </p:txBody>
      </p:sp>
      <p:sp>
        <p:nvSpPr>
          <p:cNvPr id="8" name="Content Placeholder 3">
            <a:extLst>
              <a:ext uri="{FF2B5EF4-FFF2-40B4-BE49-F238E27FC236}">
                <a16:creationId xmlns:a16="http://schemas.microsoft.com/office/drawing/2014/main" id="{0658A5EB-1944-48BA-927A-CF4F37B851F2}"/>
              </a:ext>
            </a:extLst>
          </p:cNvPr>
          <p:cNvSpPr>
            <a:spLocks noGrp="1"/>
          </p:cNvSpPr>
          <p:nvPr>
            <p:ph sz="half" idx="25" hasCustomPrompt="1"/>
          </p:nvPr>
        </p:nvSpPr>
        <p:spPr>
          <a:xfrm>
            <a:off x="323489" y="2039275"/>
            <a:ext cx="3374260" cy="3937573"/>
          </a:xfrm>
          <a:prstGeom prst="rect">
            <a:avLst/>
          </a:prstGeom>
        </p:spPr>
        <p:txBody>
          <a:bodyPr lIns="0" tIns="0" rIns="0" bIns="0">
            <a:noAutofit/>
          </a:bodyPr>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2975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DFE38F48-C6F2-4731-A097-2F34117F9EE5}"/>
              </a:ext>
            </a:extLst>
          </p:cNvPr>
          <p:cNvSpPr>
            <a:spLocks noGrp="1"/>
          </p:cNvSpPr>
          <p:nvPr>
            <p:ph sz="quarter" idx="10"/>
          </p:nvPr>
        </p:nvSpPr>
        <p:spPr>
          <a:xfrm>
            <a:off x="609600" y="1109442"/>
            <a:ext cx="10972800" cy="4867407"/>
          </a:xfrm>
          <a:prstGeom prst="rect">
            <a:avLst/>
          </a:prstGeom>
        </p:spPr>
        <p:txBody>
          <a:bodyPr/>
          <a:lstStyle>
            <a:lvl1pPr>
              <a:buClr>
                <a:schemeClr val="accent1"/>
              </a:buClr>
              <a:defRPr>
                <a:latin typeface="+mn-lt"/>
              </a:defRPr>
            </a:lvl1pPr>
            <a:lvl2pPr marL="914400" indent="-304800">
              <a:buClr>
                <a:schemeClr val="accent1"/>
              </a:buClr>
              <a:buFontTx/>
              <a:buChar char="‒"/>
              <a:defRPr sz="2000">
                <a:latin typeface="+mn-lt"/>
              </a:defRPr>
            </a:lvl2pPr>
            <a:lvl3pPr marL="1524000" indent="-304800">
              <a:buClr>
                <a:schemeClr val="accent1"/>
              </a:buClr>
              <a:buFontTx/>
              <a:buChar char="▪"/>
              <a:defRPr sz="1800">
                <a:latin typeface="+mn-lt"/>
              </a:defRPr>
            </a:lvl3pPr>
            <a:lvl4pPr marL="2133600" indent="-304800">
              <a:buClr>
                <a:schemeClr val="accent1"/>
              </a:buClr>
              <a:buFont typeface="Courier New" panose="02070309020205020404" pitchFamily="49" charset="0"/>
              <a:buChar char="o"/>
              <a:defRPr sz="1600">
                <a:latin typeface="+mn-lt"/>
              </a:defRPr>
            </a:lvl4pPr>
            <a:lvl5pPr marL="2743200" indent="-304800">
              <a:buClr>
                <a:schemeClr val="accent1"/>
              </a:buClr>
              <a:buFont typeface="Wingdings" panose="05000000000000000000" pitchFamily="2" charset="2"/>
              <a:buChar char="q"/>
              <a:defRPr sz="1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Title">
            <a:extLst>
              <a:ext uri="{FF2B5EF4-FFF2-40B4-BE49-F238E27FC236}">
                <a16:creationId xmlns:a16="http://schemas.microsoft.com/office/drawing/2014/main" id="{994B9E56-47D4-45DC-A232-137CD66DE198}"/>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33357333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debar Left (Images)">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FCAD31C2-0990-454A-AC0B-E4F35132256F}"/>
              </a:ext>
            </a:extLst>
          </p:cNvPr>
          <p:cNvSpPr/>
          <p:nvPr userDrawn="1"/>
        </p:nvSpPr>
        <p:spPr>
          <a:xfrm rot="5400000">
            <a:off x="-679556" y="1560705"/>
            <a:ext cx="5423390" cy="4064279"/>
          </a:xfrm>
          <a:prstGeom prst="rect">
            <a:avLst/>
          </a:prstGeom>
          <a:solidFill>
            <a:srgbClr val="CFCFCF">
              <a:alpha val="50196"/>
            </a:srgbClr>
          </a:solidFill>
          <a:ln w="3175">
            <a:miter lim="400000"/>
          </a:ln>
        </p:spPr>
        <p:txBody>
          <a:bodyPr lIns="25400" tIns="25400" rIns="25400" bIns="25400" anchor="ctr"/>
          <a:lstStyle/>
          <a:p>
            <a:pPr defTabSz="412750">
              <a:defRPr sz="1600">
                <a:solidFill>
                  <a:srgbClr val="003057"/>
                </a:solidFill>
                <a:latin typeface="Helvetica Neue Medium"/>
                <a:ea typeface="Helvetica Neue Medium"/>
                <a:cs typeface="Helvetica Neue Medium"/>
                <a:sym typeface="Helvetica Neue Medium"/>
              </a:defRPr>
            </a:pPr>
            <a:endParaRPr dirty="0"/>
          </a:p>
        </p:txBody>
      </p:sp>
      <p:sp>
        <p:nvSpPr>
          <p:cNvPr id="4" name="Slide Title">
            <a:extLst>
              <a:ext uri="{FF2B5EF4-FFF2-40B4-BE49-F238E27FC236}">
                <a16:creationId xmlns:a16="http://schemas.microsoft.com/office/drawing/2014/main" id="{1DC1175D-43E6-4278-A9AF-6C290FBED3D1}"/>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
        <p:nvSpPr>
          <p:cNvPr id="5" name="Text Placeholder 2">
            <a:extLst>
              <a:ext uri="{FF2B5EF4-FFF2-40B4-BE49-F238E27FC236}">
                <a16:creationId xmlns:a16="http://schemas.microsoft.com/office/drawing/2014/main" id="{0DA4404C-D930-4754-81AF-A4B7EEAA0DFB}"/>
              </a:ext>
            </a:extLst>
          </p:cNvPr>
          <p:cNvSpPr>
            <a:spLocks noGrp="1"/>
          </p:cNvSpPr>
          <p:nvPr>
            <p:ph type="body" idx="1" hasCustomPrompt="1"/>
          </p:nvPr>
        </p:nvSpPr>
        <p:spPr>
          <a:xfrm>
            <a:off x="4407224" y="1109548"/>
            <a:ext cx="7153072" cy="639762"/>
          </a:xfrm>
          <a:prstGeom prst="rect">
            <a:avLst/>
          </a:prstGeom>
        </p:spPr>
        <p:txBody>
          <a:bodyPr lIns="0" tIns="0" rIns="0" bIns="0" anchor="ctr" anchorCtr="0">
            <a:noAutofit/>
          </a:bodyPr>
          <a:lstStyle>
            <a:lvl1pPr marL="0" indent="0">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Add Column Heading Here (Max. 2 Lines)</a:t>
            </a:r>
          </a:p>
        </p:txBody>
      </p:sp>
      <p:sp>
        <p:nvSpPr>
          <p:cNvPr id="6" name="Content Placeholder 3">
            <a:extLst>
              <a:ext uri="{FF2B5EF4-FFF2-40B4-BE49-F238E27FC236}">
                <a16:creationId xmlns:a16="http://schemas.microsoft.com/office/drawing/2014/main" id="{8E9D80AB-0AAB-429B-AEE1-442F1DB82AD6}"/>
              </a:ext>
            </a:extLst>
          </p:cNvPr>
          <p:cNvSpPr>
            <a:spLocks noGrp="1"/>
          </p:cNvSpPr>
          <p:nvPr>
            <p:ph sz="half" idx="23" hasCustomPrompt="1"/>
          </p:nvPr>
        </p:nvSpPr>
        <p:spPr>
          <a:xfrm>
            <a:off x="4407224" y="1960679"/>
            <a:ext cx="7153072" cy="4016170"/>
          </a:xfrm>
          <a:prstGeom prst="rect">
            <a:avLst/>
          </a:prstGeom>
        </p:spPr>
        <p:txBody>
          <a:bodyPr lIns="0" tIns="0" rIns="0" bIns="0">
            <a:noAutofit/>
          </a:bodyPr>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6141BB96-A8CB-4CF5-861A-8B9C599A67FD}"/>
              </a:ext>
            </a:extLst>
          </p:cNvPr>
          <p:cNvSpPr>
            <a:spLocks noGrp="1"/>
          </p:cNvSpPr>
          <p:nvPr>
            <p:ph sz="half" idx="25"/>
          </p:nvPr>
        </p:nvSpPr>
        <p:spPr>
          <a:xfrm>
            <a:off x="336637" y="1109548"/>
            <a:ext cx="3374260" cy="2319452"/>
          </a:xfrm>
          <a:prstGeom prst="rect">
            <a:avLst/>
          </a:prstGeom>
        </p:spPr>
        <p:txBody>
          <a:bodyPr lIns="0" tIns="0" rIns="0" bIns="0">
            <a:noAutofit/>
          </a:bodyPr>
          <a:lstStyle>
            <a:lvl1pPr>
              <a:buClr>
                <a:schemeClr val="accent1"/>
              </a:buClr>
              <a:defRPr sz="1400">
                <a:solidFill>
                  <a:schemeClr val="tx1"/>
                </a:solidFill>
                <a:latin typeface="+mn-lt"/>
              </a:defRPr>
            </a:lvl1pPr>
            <a:lvl2pPr>
              <a:buClr>
                <a:srgbClr val="0085CA"/>
              </a:buClr>
              <a:defRPr sz="1200">
                <a:solidFill>
                  <a:schemeClr val="tx2"/>
                </a:solidFill>
                <a:latin typeface="+mn-lt"/>
              </a:defRPr>
            </a:lvl2pPr>
            <a:lvl3pPr>
              <a:buClr>
                <a:srgbClr val="0085CA"/>
              </a:buClr>
              <a:defRPr sz="1050">
                <a:solidFill>
                  <a:schemeClr val="tx2"/>
                </a:solidFill>
                <a:latin typeface="+mn-lt"/>
              </a:defRPr>
            </a:lvl3pPr>
            <a:lvl4pPr>
              <a:buClr>
                <a:srgbClr val="0085CA"/>
              </a:buClr>
              <a:defRPr sz="1000">
                <a:solidFill>
                  <a:schemeClr val="tx2"/>
                </a:solidFill>
                <a:latin typeface="+mn-lt"/>
              </a:defRPr>
            </a:lvl4pPr>
            <a:lvl5pPr>
              <a:buClr>
                <a:srgbClr val="0085CA"/>
              </a:buClr>
              <a:defRPr sz="900">
                <a:solidFill>
                  <a:schemeClr val="tx2"/>
                </a:solidFill>
                <a:latin typeface="+mn-lt"/>
              </a:defRPr>
            </a:lvl5pPr>
            <a:lvl6pPr>
              <a:defRPr sz="1600"/>
            </a:lvl6pPr>
            <a:lvl7pPr>
              <a:defRPr sz="1600"/>
            </a:lvl7pPr>
            <a:lvl8pPr>
              <a:defRPr sz="1600"/>
            </a:lvl8pPr>
            <a:lvl9pPr>
              <a:defRPr sz="1600"/>
            </a:lvl9pPr>
          </a:lstStyle>
          <a:p>
            <a:pPr lvl="0"/>
            <a:endParaRPr lang="en-US" dirty="0"/>
          </a:p>
        </p:txBody>
      </p:sp>
      <p:sp>
        <p:nvSpPr>
          <p:cNvPr id="8" name="Content Placeholder 3">
            <a:extLst>
              <a:ext uri="{FF2B5EF4-FFF2-40B4-BE49-F238E27FC236}">
                <a16:creationId xmlns:a16="http://schemas.microsoft.com/office/drawing/2014/main" id="{D981D030-CC3E-4B06-8D6A-36AD1B688BAE}"/>
              </a:ext>
            </a:extLst>
          </p:cNvPr>
          <p:cNvSpPr>
            <a:spLocks noGrp="1"/>
          </p:cNvSpPr>
          <p:nvPr>
            <p:ph sz="half" idx="26"/>
          </p:nvPr>
        </p:nvSpPr>
        <p:spPr>
          <a:xfrm>
            <a:off x="323489" y="3653558"/>
            <a:ext cx="3374260" cy="2319452"/>
          </a:xfrm>
          <a:prstGeom prst="rect">
            <a:avLst/>
          </a:prstGeom>
        </p:spPr>
        <p:txBody>
          <a:bodyPr lIns="0" tIns="0" rIns="0" bIns="0">
            <a:noAutofit/>
          </a:bodyPr>
          <a:lstStyle>
            <a:lvl1pPr>
              <a:buClr>
                <a:schemeClr val="accent1"/>
              </a:buClr>
              <a:defRPr sz="1400">
                <a:solidFill>
                  <a:schemeClr val="tx1"/>
                </a:solidFill>
                <a:latin typeface="+mn-lt"/>
              </a:defRPr>
            </a:lvl1pPr>
            <a:lvl2pPr>
              <a:buClr>
                <a:srgbClr val="0085CA"/>
              </a:buClr>
              <a:defRPr sz="1200">
                <a:solidFill>
                  <a:schemeClr val="tx2"/>
                </a:solidFill>
                <a:latin typeface="+mn-lt"/>
              </a:defRPr>
            </a:lvl2pPr>
            <a:lvl3pPr>
              <a:buClr>
                <a:srgbClr val="0085CA"/>
              </a:buClr>
              <a:defRPr sz="1050">
                <a:solidFill>
                  <a:schemeClr val="tx2"/>
                </a:solidFill>
                <a:latin typeface="+mn-lt"/>
              </a:defRPr>
            </a:lvl3pPr>
            <a:lvl4pPr>
              <a:buClr>
                <a:srgbClr val="0085CA"/>
              </a:buClr>
              <a:defRPr sz="1000">
                <a:solidFill>
                  <a:schemeClr val="tx2"/>
                </a:solidFill>
                <a:latin typeface="+mn-lt"/>
              </a:defRPr>
            </a:lvl4pPr>
            <a:lvl5pPr>
              <a:buClr>
                <a:srgbClr val="0085CA"/>
              </a:buClr>
              <a:defRPr sz="900">
                <a:solidFill>
                  <a:schemeClr val="tx2"/>
                </a:solidFill>
                <a:latin typeface="+mn-lt"/>
              </a:defRPr>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38122937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duct Roadmap">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D7FABB-D893-4563-8BC9-92C19BABA1CA}"/>
              </a:ext>
            </a:extLst>
          </p:cNvPr>
          <p:cNvSpPr/>
          <p:nvPr userDrawn="1"/>
        </p:nvSpPr>
        <p:spPr>
          <a:xfrm>
            <a:off x="420930" y="1295476"/>
            <a:ext cx="2745050" cy="4681371"/>
          </a:xfrm>
          <a:prstGeom prst="rect">
            <a:avLst/>
          </a:prstGeom>
          <a:solidFill>
            <a:srgbClr val="FFFFFF"/>
          </a:solidFill>
          <a:ln w="3175" cap="flat">
            <a:solidFill>
              <a:schemeClr val="bg1">
                <a:lumMod val="9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1" name="Rectangle 20">
            <a:extLst>
              <a:ext uri="{FF2B5EF4-FFF2-40B4-BE49-F238E27FC236}">
                <a16:creationId xmlns:a16="http://schemas.microsoft.com/office/drawing/2014/main" id="{6F676626-137C-4AF5-BDF8-06D158D56986}"/>
              </a:ext>
            </a:extLst>
          </p:cNvPr>
          <p:cNvSpPr/>
          <p:nvPr userDrawn="1"/>
        </p:nvSpPr>
        <p:spPr>
          <a:xfrm>
            <a:off x="3165980" y="1295476"/>
            <a:ext cx="2745050" cy="4681371"/>
          </a:xfrm>
          <a:prstGeom prst="rect">
            <a:avLst/>
          </a:prstGeom>
          <a:solidFill>
            <a:srgbClr val="FFFFFF"/>
          </a:solidFill>
          <a:ln w="3175" cap="flat">
            <a:solidFill>
              <a:schemeClr val="bg1">
                <a:lumMod val="9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2CC456E6-5214-490B-83FE-496C7DA61EC2}"/>
              </a:ext>
            </a:extLst>
          </p:cNvPr>
          <p:cNvSpPr/>
          <p:nvPr userDrawn="1"/>
        </p:nvSpPr>
        <p:spPr>
          <a:xfrm>
            <a:off x="5912797" y="1295476"/>
            <a:ext cx="2745050" cy="4681371"/>
          </a:xfrm>
          <a:prstGeom prst="rect">
            <a:avLst/>
          </a:prstGeom>
          <a:solidFill>
            <a:srgbClr val="FFFFFF"/>
          </a:solidFill>
          <a:ln w="3175" cap="flat">
            <a:solidFill>
              <a:schemeClr val="bg1">
                <a:lumMod val="9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2A2D5B64-8877-41A6-9706-03E4E5A669A1}"/>
              </a:ext>
            </a:extLst>
          </p:cNvPr>
          <p:cNvSpPr/>
          <p:nvPr userDrawn="1"/>
        </p:nvSpPr>
        <p:spPr>
          <a:xfrm>
            <a:off x="8659614" y="1295476"/>
            <a:ext cx="2745050" cy="4681371"/>
          </a:xfrm>
          <a:prstGeom prst="rect">
            <a:avLst/>
          </a:prstGeom>
          <a:solidFill>
            <a:srgbClr val="FFFFFF"/>
          </a:solidFill>
          <a:ln w="3175" cap="flat">
            <a:solidFill>
              <a:schemeClr val="bg1">
                <a:lumMod val="9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4" name="Slide Title">
            <a:extLst>
              <a:ext uri="{FF2B5EF4-FFF2-40B4-BE49-F238E27FC236}">
                <a16:creationId xmlns:a16="http://schemas.microsoft.com/office/drawing/2014/main" id="{17EE5CDB-4738-4BE5-891F-9EF382F46F95}"/>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
        <p:nvSpPr>
          <p:cNvPr id="25" name="Content Placeholder 4">
            <a:extLst>
              <a:ext uri="{FF2B5EF4-FFF2-40B4-BE49-F238E27FC236}">
                <a16:creationId xmlns:a16="http://schemas.microsoft.com/office/drawing/2014/main" id="{7823710E-9F59-4384-ADB3-4020B7367A83}"/>
              </a:ext>
            </a:extLst>
          </p:cNvPr>
          <p:cNvSpPr>
            <a:spLocks noGrp="1"/>
          </p:cNvSpPr>
          <p:nvPr>
            <p:ph sz="quarter" idx="10" hasCustomPrompt="1"/>
          </p:nvPr>
        </p:nvSpPr>
        <p:spPr>
          <a:xfrm>
            <a:off x="609600" y="1654386"/>
            <a:ext cx="2364509" cy="4075853"/>
          </a:xfrm>
          <a:prstGeom prst="rect">
            <a:avLst/>
          </a:prstGeom>
        </p:spPr>
        <p:txBody>
          <a:bodyPr>
            <a:normAutofit/>
          </a:bodyPr>
          <a:lstStyle>
            <a:lvl1pPr marL="0" indent="0">
              <a:buClr>
                <a:srgbClr val="0070C0"/>
              </a:buClr>
              <a:buNone/>
              <a:defRPr sz="1200">
                <a:latin typeface="+mn-lt"/>
              </a:defRPr>
            </a:lvl1pPr>
            <a:lvl2pPr marL="609600" indent="0">
              <a:buClr>
                <a:srgbClr val="0070C0"/>
              </a:buClr>
              <a:buFontTx/>
              <a:buNone/>
              <a:defRPr sz="2000">
                <a:latin typeface="+mn-lt"/>
              </a:defRPr>
            </a:lvl2pPr>
            <a:lvl3pPr marL="1524000" indent="-304800">
              <a:buClr>
                <a:srgbClr val="0070C0"/>
              </a:buClr>
              <a:buFontTx/>
              <a:buChar char="▪"/>
              <a:defRPr sz="1800">
                <a:latin typeface="+mn-lt"/>
              </a:defRPr>
            </a:lvl3pPr>
            <a:lvl4pPr marL="2133600" indent="-304800">
              <a:buClr>
                <a:srgbClr val="0070C0"/>
              </a:buClr>
              <a:buFont typeface="Courier New" panose="02070309020205020404" pitchFamily="49" charset="0"/>
              <a:buChar char="o"/>
              <a:defRPr sz="1600">
                <a:latin typeface="+mn-lt"/>
              </a:defRPr>
            </a:lvl4pPr>
            <a:lvl5pPr marL="2743200" indent="-304800">
              <a:buClr>
                <a:srgbClr val="0070C0"/>
              </a:buClr>
              <a:buFont typeface="Wingdings" panose="05000000000000000000" pitchFamily="2" charset="2"/>
              <a:buChar char="q"/>
              <a:defRPr sz="1400">
                <a:latin typeface="+mn-lt"/>
              </a:defRPr>
            </a:lvl5pPr>
          </a:lstStyle>
          <a:p>
            <a:pPr lvl="0"/>
            <a:r>
              <a:rPr lang="en-US" dirty="0"/>
              <a:t>On-Time Launches</a:t>
            </a:r>
          </a:p>
        </p:txBody>
      </p:sp>
      <p:sp>
        <p:nvSpPr>
          <p:cNvPr id="26" name="Content Placeholder 4">
            <a:extLst>
              <a:ext uri="{FF2B5EF4-FFF2-40B4-BE49-F238E27FC236}">
                <a16:creationId xmlns:a16="http://schemas.microsoft.com/office/drawing/2014/main" id="{B00413BB-2E76-43A4-92AE-8B85D4C2C693}"/>
              </a:ext>
            </a:extLst>
          </p:cNvPr>
          <p:cNvSpPr>
            <a:spLocks noGrp="1"/>
          </p:cNvSpPr>
          <p:nvPr>
            <p:ph sz="quarter" idx="22" hasCustomPrompt="1"/>
          </p:nvPr>
        </p:nvSpPr>
        <p:spPr>
          <a:xfrm>
            <a:off x="3356250" y="1654386"/>
            <a:ext cx="2364509" cy="4075853"/>
          </a:xfrm>
          <a:prstGeom prst="rect">
            <a:avLst/>
          </a:prstGeom>
        </p:spPr>
        <p:txBody>
          <a:bodyPr>
            <a:normAutofit/>
          </a:bodyPr>
          <a:lstStyle>
            <a:lvl1pPr marL="0" indent="0">
              <a:buClr>
                <a:srgbClr val="0070C0"/>
              </a:buClr>
              <a:buNone/>
              <a:defRPr sz="1200">
                <a:latin typeface="+mn-lt"/>
              </a:defRPr>
            </a:lvl1pPr>
            <a:lvl2pPr marL="609600" indent="0">
              <a:buClr>
                <a:srgbClr val="0070C0"/>
              </a:buClr>
              <a:buFontTx/>
              <a:buNone/>
              <a:defRPr sz="2000">
                <a:latin typeface="+mn-lt"/>
              </a:defRPr>
            </a:lvl2pPr>
            <a:lvl3pPr marL="1524000" indent="-304800">
              <a:buClr>
                <a:srgbClr val="0070C0"/>
              </a:buClr>
              <a:buFontTx/>
              <a:buChar char="▪"/>
              <a:defRPr sz="1800">
                <a:latin typeface="+mn-lt"/>
              </a:defRPr>
            </a:lvl3pPr>
            <a:lvl4pPr marL="2133600" indent="-304800">
              <a:buClr>
                <a:srgbClr val="0070C0"/>
              </a:buClr>
              <a:buFont typeface="Courier New" panose="02070309020205020404" pitchFamily="49" charset="0"/>
              <a:buChar char="o"/>
              <a:defRPr sz="1600">
                <a:latin typeface="+mn-lt"/>
              </a:defRPr>
            </a:lvl4pPr>
            <a:lvl5pPr marL="2743200" indent="-304800">
              <a:buClr>
                <a:srgbClr val="0070C0"/>
              </a:buClr>
              <a:buFont typeface="Wingdings" panose="05000000000000000000" pitchFamily="2" charset="2"/>
              <a:buChar char="q"/>
              <a:defRPr sz="1400">
                <a:latin typeface="+mn-lt"/>
              </a:defRPr>
            </a:lvl5pPr>
          </a:lstStyle>
          <a:p>
            <a:pPr lvl="0"/>
            <a:r>
              <a:rPr lang="en-US" dirty="0"/>
              <a:t>On-Time Launches</a:t>
            </a:r>
          </a:p>
        </p:txBody>
      </p:sp>
      <p:sp>
        <p:nvSpPr>
          <p:cNvPr id="27" name="Content Placeholder 4">
            <a:extLst>
              <a:ext uri="{FF2B5EF4-FFF2-40B4-BE49-F238E27FC236}">
                <a16:creationId xmlns:a16="http://schemas.microsoft.com/office/drawing/2014/main" id="{9780590A-A36D-4187-9760-1D4B74A887A5}"/>
              </a:ext>
            </a:extLst>
          </p:cNvPr>
          <p:cNvSpPr>
            <a:spLocks noGrp="1"/>
          </p:cNvSpPr>
          <p:nvPr>
            <p:ph sz="quarter" idx="23" hasCustomPrompt="1"/>
          </p:nvPr>
        </p:nvSpPr>
        <p:spPr>
          <a:xfrm>
            <a:off x="6103067" y="1654386"/>
            <a:ext cx="2364509" cy="4075853"/>
          </a:xfrm>
          <a:prstGeom prst="rect">
            <a:avLst/>
          </a:prstGeom>
        </p:spPr>
        <p:txBody>
          <a:bodyPr>
            <a:normAutofit/>
          </a:bodyPr>
          <a:lstStyle>
            <a:lvl1pPr marL="0" indent="0">
              <a:buClr>
                <a:srgbClr val="0070C0"/>
              </a:buClr>
              <a:buNone/>
              <a:defRPr sz="1200">
                <a:latin typeface="+mn-lt"/>
              </a:defRPr>
            </a:lvl1pPr>
            <a:lvl2pPr marL="609600" indent="0">
              <a:buClr>
                <a:srgbClr val="0070C0"/>
              </a:buClr>
              <a:buFontTx/>
              <a:buNone/>
              <a:defRPr sz="2000">
                <a:latin typeface="+mn-lt"/>
              </a:defRPr>
            </a:lvl2pPr>
            <a:lvl3pPr marL="1524000" indent="-304800">
              <a:buClr>
                <a:srgbClr val="0070C0"/>
              </a:buClr>
              <a:buFontTx/>
              <a:buChar char="▪"/>
              <a:defRPr sz="1800">
                <a:latin typeface="+mn-lt"/>
              </a:defRPr>
            </a:lvl3pPr>
            <a:lvl4pPr marL="2133600" indent="-304800">
              <a:buClr>
                <a:srgbClr val="0070C0"/>
              </a:buClr>
              <a:buFont typeface="Courier New" panose="02070309020205020404" pitchFamily="49" charset="0"/>
              <a:buChar char="o"/>
              <a:defRPr sz="1600">
                <a:latin typeface="+mn-lt"/>
              </a:defRPr>
            </a:lvl4pPr>
            <a:lvl5pPr marL="2743200" indent="-304800">
              <a:buClr>
                <a:srgbClr val="0070C0"/>
              </a:buClr>
              <a:buFont typeface="Wingdings" panose="05000000000000000000" pitchFamily="2" charset="2"/>
              <a:buChar char="q"/>
              <a:defRPr sz="1400">
                <a:latin typeface="+mn-lt"/>
              </a:defRPr>
            </a:lvl5pPr>
          </a:lstStyle>
          <a:p>
            <a:pPr lvl="0"/>
            <a:r>
              <a:rPr lang="en-US" dirty="0"/>
              <a:t>On-Time Launches</a:t>
            </a:r>
          </a:p>
        </p:txBody>
      </p:sp>
      <p:sp>
        <p:nvSpPr>
          <p:cNvPr id="28" name="Content Placeholder 4">
            <a:extLst>
              <a:ext uri="{FF2B5EF4-FFF2-40B4-BE49-F238E27FC236}">
                <a16:creationId xmlns:a16="http://schemas.microsoft.com/office/drawing/2014/main" id="{0181D7ED-23C8-452D-8DD1-7AD82D4D95C1}"/>
              </a:ext>
            </a:extLst>
          </p:cNvPr>
          <p:cNvSpPr>
            <a:spLocks noGrp="1"/>
          </p:cNvSpPr>
          <p:nvPr>
            <p:ph sz="quarter" idx="24" hasCustomPrompt="1"/>
          </p:nvPr>
        </p:nvSpPr>
        <p:spPr>
          <a:xfrm>
            <a:off x="8848117" y="1654386"/>
            <a:ext cx="2364509" cy="4075853"/>
          </a:xfrm>
          <a:prstGeom prst="rect">
            <a:avLst/>
          </a:prstGeom>
        </p:spPr>
        <p:txBody>
          <a:bodyPr>
            <a:normAutofit/>
          </a:bodyPr>
          <a:lstStyle>
            <a:lvl1pPr marL="0" indent="0">
              <a:buClr>
                <a:srgbClr val="0070C0"/>
              </a:buClr>
              <a:buNone/>
              <a:defRPr sz="1200">
                <a:latin typeface="+mn-lt"/>
              </a:defRPr>
            </a:lvl1pPr>
            <a:lvl2pPr marL="609600" indent="0">
              <a:buClr>
                <a:srgbClr val="0070C0"/>
              </a:buClr>
              <a:buFontTx/>
              <a:buNone/>
              <a:defRPr sz="2000">
                <a:latin typeface="+mn-lt"/>
              </a:defRPr>
            </a:lvl2pPr>
            <a:lvl3pPr marL="1524000" indent="-304800">
              <a:buClr>
                <a:srgbClr val="0070C0"/>
              </a:buClr>
              <a:buFontTx/>
              <a:buChar char="▪"/>
              <a:defRPr sz="1800">
                <a:latin typeface="+mn-lt"/>
              </a:defRPr>
            </a:lvl3pPr>
            <a:lvl4pPr marL="2133600" indent="-304800">
              <a:buClr>
                <a:srgbClr val="0070C0"/>
              </a:buClr>
              <a:buFont typeface="Courier New" panose="02070309020205020404" pitchFamily="49" charset="0"/>
              <a:buChar char="o"/>
              <a:defRPr sz="1600">
                <a:latin typeface="+mn-lt"/>
              </a:defRPr>
            </a:lvl4pPr>
            <a:lvl5pPr marL="2743200" indent="-304800">
              <a:buClr>
                <a:srgbClr val="0070C0"/>
              </a:buClr>
              <a:buFont typeface="Wingdings" panose="05000000000000000000" pitchFamily="2" charset="2"/>
              <a:buChar char="q"/>
              <a:defRPr sz="1400">
                <a:latin typeface="+mn-lt"/>
              </a:defRPr>
            </a:lvl5pPr>
          </a:lstStyle>
          <a:p>
            <a:pPr lvl="0"/>
            <a:r>
              <a:rPr lang="en-US" dirty="0"/>
              <a:t>On-Time Launches</a:t>
            </a:r>
          </a:p>
        </p:txBody>
      </p:sp>
      <p:cxnSp>
        <p:nvCxnSpPr>
          <p:cNvPr id="33" name="Straight Arrow Connector 32">
            <a:extLst>
              <a:ext uri="{FF2B5EF4-FFF2-40B4-BE49-F238E27FC236}">
                <a16:creationId xmlns:a16="http://schemas.microsoft.com/office/drawing/2014/main" id="{AF4E40F3-0009-42EF-A28A-9F185E39C062}"/>
              </a:ext>
            </a:extLst>
          </p:cNvPr>
          <p:cNvCxnSpPr/>
          <p:nvPr userDrawn="1"/>
        </p:nvCxnSpPr>
        <p:spPr>
          <a:xfrm>
            <a:off x="420931" y="1291249"/>
            <a:ext cx="10985500" cy="0"/>
          </a:xfrm>
          <a:prstGeom prst="straightConnector1">
            <a:avLst/>
          </a:prstGeom>
          <a:noFill/>
          <a:ln w="127000" cap="flat">
            <a:solidFill>
              <a:schemeClr val="bg2">
                <a:lumMod val="60000"/>
                <a:lumOff val="4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9" name="Oval 38">
            <a:extLst>
              <a:ext uri="{FF2B5EF4-FFF2-40B4-BE49-F238E27FC236}">
                <a16:creationId xmlns:a16="http://schemas.microsoft.com/office/drawing/2014/main" id="{1C774511-17CF-44E7-A999-C7C954A15D0B}"/>
              </a:ext>
            </a:extLst>
          </p:cNvPr>
          <p:cNvSpPr/>
          <p:nvPr userDrawn="1"/>
        </p:nvSpPr>
        <p:spPr bwMode="auto">
          <a:xfrm>
            <a:off x="1463329" y="958359"/>
            <a:ext cx="641687" cy="618819"/>
          </a:xfrm>
          <a:prstGeom prst="ellipse">
            <a:avLst/>
          </a:prstGeom>
          <a:solidFill>
            <a:schemeClr val="accent1"/>
          </a:solidFill>
          <a:ln w="9525" cap="flat">
            <a:solidFill>
              <a:srgbClr val="003057"/>
            </a:solidFill>
            <a:miter lim="800000"/>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t" anchorCtr="0" compatLnSpc="1">
            <a:prstTxWarp prst="textNoShape">
              <a:avLst/>
            </a:prstTxWarp>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eaLnBrk="0" hangingPunct="0"/>
            <a:endParaRPr lang="en-US" sz="1400" b="1" dirty="0">
              <a:solidFill>
                <a:schemeClr val="bg1"/>
              </a:solidFill>
              <a:latin typeface="Calibri" pitchFamily="34" charset="0"/>
            </a:endParaRPr>
          </a:p>
        </p:txBody>
      </p:sp>
      <p:sp>
        <p:nvSpPr>
          <p:cNvPr id="40" name="Text Placeholder 18">
            <a:extLst>
              <a:ext uri="{FF2B5EF4-FFF2-40B4-BE49-F238E27FC236}">
                <a16:creationId xmlns:a16="http://schemas.microsoft.com/office/drawing/2014/main" id="{0A106EF1-D685-4D41-AAD7-5D642AE06195}"/>
              </a:ext>
            </a:extLst>
          </p:cNvPr>
          <p:cNvSpPr>
            <a:spLocks noGrp="1"/>
          </p:cNvSpPr>
          <p:nvPr>
            <p:ph type="body" sz="quarter" idx="29" hasCustomPrompt="1"/>
          </p:nvPr>
        </p:nvSpPr>
        <p:spPr>
          <a:xfrm>
            <a:off x="1467887" y="967587"/>
            <a:ext cx="641350" cy="611421"/>
          </a:xfrm>
          <a:prstGeom prst="rect">
            <a:avLst/>
          </a:prstGeom>
        </p:spPr>
        <p:txBody>
          <a:bodyPr anchor="ctr">
            <a:noAutofit/>
          </a:bodyPr>
          <a:lstStyle>
            <a:lvl1pPr marL="0" indent="0" algn="ctr">
              <a:lnSpc>
                <a:spcPct val="100000"/>
              </a:lnSpc>
              <a:spcBef>
                <a:spcPts val="0"/>
              </a:spcBef>
              <a:buNone/>
              <a:defRPr sz="1200" b="1" baseline="0">
                <a:solidFill>
                  <a:srgbClr val="FFFFFF"/>
                </a:solidFill>
              </a:defRPr>
            </a:lvl1pPr>
            <a:lvl2pPr marL="609600" indent="0">
              <a:buNone/>
              <a:defRPr sz="1200"/>
            </a:lvl2pPr>
            <a:lvl3pPr marL="1219200" indent="0">
              <a:buNone/>
              <a:defRPr sz="1200"/>
            </a:lvl3pPr>
            <a:lvl4pPr marL="1828800" indent="0">
              <a:buNone/>
              <a:defRPr sz="1200"/>
            </a:lvl4pPr>
            <a:lvl5pPr marL="2438400" indent="0">
              <a:buNone/>
              <a:defRPr sz="1200"/>
            </a:lvl5pPr>
          </a:lstStyle>
          <a:p>
            <a:pPr lvl="0"/>
            <a:r>
              <a:rPr lang="en-US" dirty="0"/>
              <a:t>QX</a:t>
            </a:r>
          </a:p>
          <a:p>
            <a:pPr lvl="0"/>
            <a:r>
              <a:rPr lang="en-US" dirty="0"/>
              <a:t>202X</a:t>
            </a:r>
          </a:p>
        </p:txBody>
      </p:sp>
      <p:sp>
        <p:nvSpPr>
          <p:cNvPr id="41" name="Oval 40">
            <a:extLst>
              <a:ext uri="{FF2B5EF4-FFF2-40B4-BE49-F238E27FC236}">
                <a16:creationId xmlns:a16="http://schemas.microsoft.com/office/drawing/2014/main" id="{8FEE5501-1042-4FE0-A64C-7935D6A672CC}"/>
              </a:ext>
            </a:extLst>
          </p:cNvPr>
          <p:cNvSpPr/>
          <p:nvPr userDrawn="1"/>
        </p:nvSpPr>
        <p:spPr bwMode="auto">
          <a:xfrm>
            <a:off x="4228295" y="1004405"/>
            <a:ext cx="641687" cy="618819"/>
          </a:xfrm>
          <a:prstGeom prst="ellipse">
            <a:avLst/>
          </a:prstGeom>
          <a:solidFill>
            <a:schemeClr val="accent1"/>
          </a:solidFill>
          <a:ln w="9525" cap="flat">
            <a:solidFill>
              <a:srgbClr val="003057"/>
            </a:solidFill>
            <a:miter lim="800000"/>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t" anchorCtr="0" compatLnSpc="1">
            <a:prstTxWarp prst="textNoShape">
              <a:avLst/>
            </a:prstTxWarp>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eaLnBrk="0" hangingPunct="0"/>
            <a:endParaRPr lang="en-US" sz="1400" b="1" dirty="0">
              <a:solidFill>
                <a:schemeClr val="bg1"/>
              </a:solidFill>
              <a:latin typeface="Calibri" pitchFamily="34" charset="0"/>
            </a:endParaRPr>
          </a:p>
        </p:txBody>
      </p:sp>
      <p:sp>
        <p:nvSpPr>
          <p:cNvPr id="42" name="Text Placeholder 18">
            <a:extLst>
              <a:ext uri="{FF2B5EF4-FFF2-40B4-BE49-F238E27FC236}">
                <a16:creationId xmlns:a16="http://schemas.microsoft.com/office/drawing/2014/main" id="{4129B56F-C3BE-477E-939A-86A3FB0EAA71}"/>
              </a:ext>
            </a:extLst>
          </p:cNvPr>
          <p:cNvSpPr>
            <a:spLocks noGrp="1"/>
          </p:cNvSpPr>
          <p:nvPr>
            <p:ph type="body" sz="quarter" idx="26" hasCustomPrompt="1"/>
          </p:nvPr>
        </p:nvSpPr>
        <p:spPr>
          <a:xfrm>
            <a:off x="4233652" y="1008103"/>
            <a:ext cx="641350" cy="611421"/>
          </a:xfrm>
          <a:prstGeom prst="rect">
            <a:avLst/>
          </a:prstGeom>
        </p:spPr>
        <p:txBody>
          <a:bodyPr anchor="ctr">
            <a:noAutofit/>
          </a:bodyPr>
          <a:lstStyle>
            <a:lvl1pPr marL="0" indent="0" algn="ctr">
              <a:lnSpc>
                <a:spcPct val="100000"/>
              </a:lnSpc>
              <a:spcBef>
                <a:spcPts val="0"/>
              </a:spcBef>
              <a:buNone/>
              <a:defRPr sz="1200" b="1" baseline="0">
                <a:solidFill>
                  <a:srgbClr val="FFFFFF"/>
                </a:solidFill>
              </a:defRPr>
            </a:lvl1pPr>
            <a:lvl2pPr marL="609600" indent="0">
              <a:buNone/>
              <a:defRPr sz="1200"/>
            </a:lvl2pPr>
            <a:lvl3pPr marL="1219200" indent="0">
              <a:buNone/>
              <a:defRPr sz="1200"/>
            </a:lvl3pPr>
            <a:lvl4pPr marL="1828800" indent="0">
              <a:buNone/>
              <a:defRPr sz="1200"/>
            </a:lvl4pPr>
            <a:lvl5pPr marL="2438400" indent="0">
              <a:buNone/>
              <a:defRPr sz="1200"/>
            </a:lvl5pPr>
          </a:lstStyle>
          <a:p>
            <a:pPr lvl="0"/>
            <a:r>
              <a:rPr lang="en-US" dirty="0"/>
              <a:t>QX</a:t>
            </a:r>
          </a:p>
          <a:p>
            <a:pPr lvl="0"/>
            <a:r>
              <a:rPr lang="en-US" dirty="0"/>
              <a:t>202X</a:t>
            </a:r>
          </a:p>
        </p:txBody>
      </p:sp>
      <p:sp>
        <p:nvSpPr>
          <p:cNvPr id="43" name="Oval 42">
            <a:extLst>
              <a:ext uri="{FF2B5EF4-FFF2-40B4-BE49-F238E27FC236}">
                <a16:creationId xmlns:a16="http://schemas.microsoft.com/office/drawing/2014/main" id="{906E6336-6AD0-412C-9312-2F92DBEC2D11}"/>
              </a:ext>
            </a:extLst>
          </p:cNvPr>
          <p:cNvSpPr/>
          <p:nvPr userDrawn="1"/>
        </p:nvSpPr>
        <p:spPr bwMode="auto">
          <a:xfrm>
            <a:off x="6971421" y="958359"/>
            <a:ext cx="641687" cy="618819"/>
          </a:xfrm>
          <a:prstGeom prst="ellipse">
            <a:avLst/>
          </a:prstGeom>
          <a:solidFill>
            <a:schemeClr val="accent1"/>
          </a:solidFill>
          <a:ln w="9525" cap="flat">
            <a:solidFill>
              <a:srgbClr val="003057"/>
            </a:solidFill>
            <a:miter lim="800000"/>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t" anchorCtr="0" compatLnSpc="1">
            <a:prstTxWarp prst="textNoShape">
              <a:avLst/>
            </a:prstTxWarp>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eaLnBrk="0" hangingPunct="0"/>
            <a:endParaRPr lang="en-US" sz="1400" b="1" dirty="0">
              <a:solidFill>
                <a:schemeClr val="bg1"/>
              </a:solidFill>
              <a:latin typeface="Calibri" pitchFamily="34" charset="0"/>
            </a:endParaRPr>
          </a:p>
        </p:txBody>
      </p:sp>
      <p:sp>
        <p:nvSpPr>
          <p:cNvPr id="44" name="Text Placeholder 18">
            <a:extLst>
              <a:ext uri="{FF2B5EF4-FFF2-40B4-BE49-F238E27FC236}">
                <a16:creationId xmlns:a16="http://schemas.microsoft.com/office/drawing/2014/main" id="{CECCFCB5-9C4D-43B4-BFB8-482F39817AE8}"/>
              </a:ext>
            </a:extLst>
          </p:cNvPr>
          <p:cNvSpPr>
            <a:spLocks noGrp="1"/>
          </p:cNvSpPr>
          <p:nvPr>
            <p:ph type="body" sz="quarter" idx="27" hasCustomPrompt="1"/>
          </p:nvPr>
        </p:nvSpPr>
        <p:spPr>
          <a:xfrm>
            <a:off x="6971758" y="967587"/>
            <a:ext cx="641350" cy="611421"/>
          </a:xfrm>
          <a:prstGeom prst="rect">
            <a:avLst/>
          </a:prstGeom>
        </p:spPr>
        <p:txBody>
          <a:bodyPr anchor="ctr">
            <a:noAutofit/>
          </a:bodyPr>
          <a:lstStyle>
            <a:lvl1pPr marL="0" indent="0" algn="ctr">
              <a:lnSpc>
                <a:spcPct val="100000"/>
              </a:lnSpc>
              <a:spcBef>
                <a:spcPts val="0"/>
              </a:spcBef>
              <a:buNone/>
              <a:defRPr sz="1200" b="1" baseline="0">
                <a:solidFill>
                  <a:srgbClr val="FFFFFF"/>
                </a:solidFill>
              </a:defRPr>
            </a:lvl1pPr>
            <a:lvl2pPr marL="609600" indent="0">
              <a:buNone/>
              <a:defRPr sz="1200"/>
            </a:lvl2pPr>
            <a:lvl3pPr marL="1219200" indent="0">
              <a:buNone/>
              <a:defRPr sz="1200"/>
            </a:lvl3pPr>
            <a:lvl4pPr marL="1828800" indent="0">
              <a:buNone/>
              <a:defRPr sz="1200"/>
            </a:lvl4pPr>
            <a:lvl5pPr marL="2438400" indent="0">
              <a:buNone/>
              <a:defRPr sz="1200"/>
            </a:lvl5pPr>
          </a:lstStyle>
          <a:p>
            <a:pPr lvl="0"/>
            <a:r>
              <a:rPr lang="en-US" dirty="0"/>
              <a:t>QX</a:t>
            </a:r>
          </a:p>
          <a:p>
            <a:pPr lvl="0"/>
            <a:r>
              <a:rPr lang="en-US" dirty="0"/>
              <a:t>202X</a:t>
            </a:r>
          </a:p>
        </p:txBody>
      </p:sp>
      <p:sp>
        <p:nvSpPr>
          <p:cNvPr id="45" name="Oval 44">
            <a:extLst>
              <a:ext uri="{FF2B5EF4-FFF2-40B4-BE49-F238E27FC236}">
                <a16:creationId xmlns:a16="http://schemas.microsoft.com/office/drawing/2014/main" id="{0BA83E43-9172-4823-8368-E93C23C05CB2}"/>
              </a:ext>
            </a:extLst>
          </p:cNvPr>
          <p:cNvSpPr/>
          <p:nvPr userDrawn="1"/>
        </p:nvSpPr>
        <p:spPr bwMode="auto">
          <a:xfrm>
            <a:off x="9709527" y="950961"/>
            <a:ext cx="641687" cy="618819"/>
          </a:xfrm>
          <a:prstGeom prst="ellipse">
            <a:avLst/>
          </a:prstGeom>
          <a:solidFill>
            <a:schemeClr val="accent1"/>
          </a:solidFill>
          <a:ln w="9525" cap="flat">
            <a:solidFill>
              <a:srgbClr val="003057"/>
            </a:solidFill>
            <a:miter lim="800000"/>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t" anchorCtr="0" compatLnSpc="1">
            <a:prstTxWarp prst="textNoShape">
              <a:avLst/>
            </a:prstTxWarp>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eaLnBrk="0" hangingPunct="0"/>
            <a:endParaRPr lang="en-US" sz="1400" b="1" dirty="0">
              <a:solidFill>
                <a:schemeClr val="bg1"/>
              </a:solidFill>
              <a:latin typeface="Calibri" pitchFamily="34" charset="0"/>
            </a:endParaRPr>
          </a:p>
        </p:txBody>
      </p:sp>
      <p:sp>
        <p:nvSpPr>
          <p:cNvPr id="46" name="Text Placeholder 18">
            <a:extLst>
              <a:ext uri="{FF2B5EF4-FFF2-40B4-BE49-F238E27FC236}">
                <a16:creationId xmlns:a16="http://schemas.microsoft.com/office/drawing/2014/main" id="{DE1E83A4-F159-43C6-8693-CF3E1A315EAE}"/>
              </a:ext>
            </a:extLst>
          </p:cNvPr>
          <p:cNvSpPr>
            <a:spLocks noGrp="1"/>
          </p:cNvSpPr>
          <p:nvPr>
            <p:ph type="body" sz="quarter" idx="28" hasCustomPrompt="1"/>
          </p:nvPr>
        </p:nvSpPr>
        <p:spPr>
          <a:xfrm>
            <a:off x="9706571" y="959274"/>
            <a:ext cx="641350" cy="611421"/>
          </a:xfrm>
          <a:prstGeom prst="rect">
            <a:avLst/>
          </a:prstGeom>
        </p:spPr>
        <p:txBody>
          <a:bodyPr anchor="ctr">
            <a:noAutofit/>
          </a:bodyPr>
          <a:lstStyle>
            <a:lvl1pPr marL="0" indent="0" algn="ctr">
              <a:lnSpc>
                <a:spcPct val="100000"/>
              </a:lnSpc>
              <a:spcBef>
                <a:spcPts val="0"/>
              </a:spcBef>
              <a:buNone/>
              <a:defRPr sz="1200" b="1" baseline="0">
                <a:solidFill>
                  <a:srgbClr val="FFFFFF"/>
                </a:solidFill>
              </a:defRPr>
            </a:lvl1pPr>
            <a:lvl2pPr marL="609600" indent="0">
              <a:buNone/>
              <a:defRPr sz="1200"/>
            </a:lvl2pPr>
            <a:lvl3pPr marL="1219200" indent="0">
              <a:buNone/>
              <a:defRPr sz="1200"/>
            </a:lvl3pPr>
            <a:lvl4pPr marL="1828800" indent="0">
              <a:buNone/>
              <a:defRPr sz="1200"/>
            </a:lvl4pPr>
            <a:lvl5pPr marL="2438400" indent="0">
              <a:buNone/>
              <a:defRPr sz="1200"/>
            </a:lvl5pPr>
          </a:lstStyle>
          <a:p>
            <a:pPr lvl="0"/>
            <a:r>
              <a:rPr lang="en-US" dirty="0"/>
              <a:t>QX</a:t>
            </a:r>
          </a:p>
          <a:p>
            <a:pPr lvl="0"/>
            <a:r>
              <a:rPr lang="en-US" dirty="0"/>
              <a:t>202X</a:t>
            </a:r>
          </a:p>
        </p:txBody>
      </p:sp>
    </p:spTree>
    <p:extLst>
      <p:ext uri="{BB962C8B-B14F-4D97-AF65-F5344CB8AC3E}">
        <p14:creationId xmlns:p14="http://schemas.microsoft.com/office/powerpoint/2010/main" val="3379177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Lef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94FB42-C2DC-4929-B5F7-F6441CC11B4A}"/>
              </a:ext>
            </a:extLst>
          </p:cNvPr>
          <p:cNvGrpSpPr/>
          <p:nvPr userDrawn="1"/>
        </p:nvGrpSpPr>
        <p:grpSpPr>
          <a:xfrm>
            <a:off x="242761" y="1067418"/>
            <a:ext cx="5682360" cy="5034935"/>
            <a:chOff x="148390" y="774031"/>
            <a:chExt cx="6047038" cy="5358063"/>
          </a:xfrm>
        </p:grpSpPr>
        <p:sp>
          <p:nvSpPr>
            <p:cNvPr id="4" name="Rectangle 3">
              <a:extLst>
                <a:ext uri="{FF2B5EF4-FFF2-40B4-BE49-F238E27FC236}">
                  <a16:creationId xmlns:a16="http://schemas.microsoft.com/office/drawing/2014/main" id="{D6D88FC1-25FE-4B72-895C-91DBB3C41322}"/>
                </a:ext>
              </a:extLst>
            </p:cNvPr>
            <p:cNvSpPr/>
            <p:nvPr userDrawn="1"/>
          </p:nvSpPr>
          <p:spPr>
            <a:xfrm>
              <a:off x="148390" y="774031"/>
              <a:ext cx="6047038" cy="5358063"/>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3313165-EDF1-4777-A49F-1D80C1C951F7}"/>
                </a:ext>
              </a:extLst>
            </p:cNvPr>
            <p:cNvSpPr/>
            <p:nvPr userDrawn="1"/>
          </p:nvSpPr>
          <p:spPr>
            <a:xfrm>
              <a:off x="413082" y="1034716"/>
              <a:ext cx="5522497" cy="4852737"/>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 Placeholder 16">
            <a:extLst>
              <a:ext uri="{FF2B5EF4-FFF2-40B4-BE49-F238E27FC236}">
                <a16:creationId xmlns:a16="http://schemas.microsoft.com/office/drawing/2014/main" id="{6AE21253-CD1A-4FA1-BE18-B10C3FCC562E}"/>
              </a:ext>
            </a:extLst>
          </p:cNvPr>
          <p:cNvSpPr>
            <a:spLocks noGrp="1"/>
          </p:cNvSpPr>
          <p:nvPr>
            <p:ph type="body" sz="quarter" idx="13" hasCustomPrompt="1"/>
          </p:nvPr>
        </p:nvSpPr>
        <p:spPr>
          <a:xfrm>
            <a:off x="6373061" y="1280014"/>
            <a:ext cx="5373770" cy="328529"/>
          </a:xfrm>
          <a:prstGeom prst="rect">
            <a:avLst/>
          </a:prstGeom>
        </p:spPr>
        <p:txBody>
          <a:bodyPr/>
          <a:lstStyle>
            <a:lvl1pPr marL="0" indent="0">
              <a:buNone/>
              <a:defRPr sz="2000" b="1" i="0">
                <a:solidFill>
                  <a:schemeClr val="accent1"/>
                </a:solidFill>
                <a:latin typeface="Arial" panose="020B0604020202020204" pitchFamily="34" charset="0"/>
                <a:cs typeface="Arial" panose="020B0604020202020204" pitchFamily="34" charset="0"/>
              </a:defRPr>
            </a:lvl1pPr>
          </a:lstStyle>
          <a:p>
            <a:pPr lvl="0"/>
            <a:r>
              <a:rPr lang="en-US" dirty="0"/>
              <a:t>Sub-Title</a:t>
            </a:r>
          </a:p>
        </p:txBody>
      </p:sp>
      <p:sp>
        <p:nvSpPr>
          <p:cNvPr id="7" name="Text Placeholder 16">
            <a:extLst>
              <a:ext uri="{FF2B5EF4-FFF2-40B4-BE49-F238E27FC236}">
                <a16:creationId xmlns:a16="http://schemas.microsoft.com/office/drawing/2014/main" id="{756F482E-EE46-43F5-AC3D-66970D55A317}"/>
              </a:ext>
            </a:extLst>
          </p:cNvPr>
          <p:cNvSpPr>
            <a:spLocks noGrp="1"/>
          </p:cNvSpPr>
          <p:nvPr>
            <p:ph type="body" sz="quarter" idx="14" hasCustomPrompt="1"/>
          </p:nvPr>
        </p:nvSpPr>
        <p:spPr>
          <a:xfrm>
            <a:off x="6373060" y="1624584"/>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8" name="Text Placeholder 16">
            <a:extLst>
              <a:ext uri="{FF2B5EF4-FFF2-40B4-BE49-F238E27FC236}">
                <a16:creationId xmlns:a16="http://schemas.microsoft.com/office/drawing/2014/main" id="{B1E278CA-8E96-4574-954F-ACB4245AD68F}"/>
              </a:ext>
            </a:extLst>
          </p:cNvPr>
          <p:cNvSpPr>
            <a:spLocks noGrp="1"/>
          </p:cNvSpPr>
          <p:nvPr>
            <p:ph type="body" sz="quarter" idx="15" hasCustomPrompt="1"/>
          </p:nvPr>
        </p:nvSpPr>
        <p:spPr>
          <a:xfrm>
            <a:off x="6373060" y="2378562"/>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9" name="Text Placeholder 16">
            <a:extLst>
              <a:ext uri="{FF2B5EF4-FFF2-40B4-BE49-F238E27FC236}">
                <a16:creationId xmlns:a16="http://schemas.microsoft.com/office/drawing/2014/main" id="{66A01E07-3503-4B0B-8A47-7FB1D97D7FA1}"/>
              </a:ext>
            </a:extLst>
          </p:cNvPr>
          <p:cNvSpPr>
            <a:spLocks noGrp="1"/>
          </p:cNvSpPr>
          <p:nvPr>
            <p:ph type="body" sz="quarter" idx="19" hasCustomPrompt="1"/>
          </p:nvPr>
        </p:nvSpPr>
        <p:spPr>
          <a:xfrm>
            <a:off x="6373060" y="3509699"/>
            <a:ext cx="5373770" cy="328529"/>
          </a:xfrm>
          <a:prstGeom prst="rect">
            <a:avLst/>
          </a:prstGeom>
        </p:spPr>
        <p:txBody>
          <a:bodyPr/>
          <a:lstStyle>
            <a:lvl1pPr marL="0" indent="0">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Sub-Title</a:t>
            </a:r>
          </a:p>
        </p:txBody>
      </p:sp>
      <p:sp>
        <p:nvSpPr>
          <p:cNvPr id="10" name="Text Placeholder 16">
            <a:extLst>
              <a:ext uri="{FF2B5EF4-FFF2-40B4-BE49-F238E27FC236}">
                <a16:creationId xmlns:a16="http://schemas.microsoft.com/office/drawing/2014/main" id="{D59ADB23-55ED-4942-AD3C-92722D6FF404}"/>
              </a:ext>
            </a:extLst>
          </p:cNvPr>
          <p:cNvSpPr>
            <a:spLocks noGrp="1"/>
          </p:cNvSpPr>
          <p:nvPr>
            <p:ph type="body" sz="quarter" idx="20" hasCustomPrompt="1"/>
          </p:nvPr>
        </p:nvSpPr>
        <p:spPr>
          <a:xfrm>
            <a:off x="6373059" y="3854269"/>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11" name="Text Placeholder 16">
            <a:extLst>
              <a:ext uri="{FF2B5EF4-FFF2-40B4-BE49-F238E27FC236}">
                <a16:creationId xmlns:a16="http://schemas.microsoft.com/office/drawing/2014/main" id="{9795C5D3-AA3F-451A-BC10-5172FAC27FD8}"/>
              </a:ext>
            </a:extLst>
          </p:cNvPr>
          <p:cNvSpPr>
            <a:spLocks noGrp="1"/>
          </p:cNvSpPr>
          <p:nvPr>
            <p:ph type="body" sz="quarter" idx="21" hasCustomPrompt="1"/>
          </p:nvPr>
        </p:nvSpPr>
        <p:spPr>
          <a:xfrm>
            <a:off x="6373059" y="4608247"/>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13" name="Slide Title">
            <a:extLst>
              <a:ext uri="{FF2B5EF4-FFF2-40B4-BE49-F238E27FC236}">
                <a16:creationId xmlns:a16="http://schemas.microsoft.com/office/drawing/2014/main" id="{8FE0A83F-C459-471D-92D1-CCDAA3D1F7F0}"/>
              </a:ext>
            </a:extLst>
          </p:cNvPr>
          <p:cNvSpPr txBox="1">
            <a:spLocks noGrp="1"/>
          </p:cNvSpPr>
          <p:nvPr>
            <p:ph type="body" sz="quarter" idx="22"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
        <p:nvSpPr>
          <p:cNvPr id="14" name="Content Placeholder 2">
            <a:extLst>
              <a:ext uri="{FF2B5EF4-FFF2-40B4-BE49-F238E27FC236}">
                <a16:creationId xmlns:a16="http://schemas.microsoft.com/office/drawing/2014/main" id="{4ED6AEF7-8855-47E6-B28E-B5D6235958C0}"/>
              </a:ext>
            </a:extLst>
          </p:cNvPr>
          <p:cNvSpPr>
            <a:spLocks noGrp="1"/>
          </p:cNvSpPr>
          <p:nvPr>
            <p:ph sz="quarter" idx="23" hasCustomPrompt="1"/>
          </p:nvPr>
        </p:nvSpPr>
        <p:spPr>
          <a:xfrm>
            <a:off x="498546" y="1312382"/>
            <a:ext cx="5189452" cy="4560084"/>
          </a:xfrm>
          <a:prstGeom prst="rect">
            <a:avLst/>
          </a:prstGeom>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584442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Lef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BC6199-2279-4C90-9D03-788196420962}"/>
              </a:ext>
            </a:extLst>
          </p:cNvPr>
          <p:cNvSpPr/>
          <p:nvPr userDrawn="1"/>
        </p:nvSpPr>
        <p:spPr>
          <a:xfrm>
            <a:off x="242761" y="1067418"/>
            <a:ext cx="5682360" cy="503493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6D1D4391-D978-4C25-9872-495B71F0421A}"/>
              </a:ext>
            </a:extLst>
          </p:cNvPr>
          <p:cNvSpPr>
            <a:spLocks noGrp="1"/>
          </p:cNvSpPr>
          <p:nvPr>
            <p:ph sz="quarter" idx="22" hasCustomPrompt="1"/>
          </p:nvPr>
        </p:nvSpPr>
        <p:spPr>
          <a:xfrm>
            <a:off x="489215" y="1312382"/>
            <a:ext cx="5189452" cy="4560084"/>
          </a:xfrm>
          <a:prstGeom prst="rect">
            <a:avLst/>
          </a:prstGeom>
        </p:spPr>
        <p:txBody>
          <a:bodyPr/>
          <a:lstStyle>
            <a:lvl1pPr marL="0" indent="0">
              <a:buNone/>
              <a:defRPr/>
            </a:lvl1pPr>
          </a:lstStyle>
          <a:p>
            <a:pPr lvl="0"/>
            <a:r>
              <a:rPr lang="en-US" dirty="0"/>
              <a:t> </a:t>
            </a:r>
          </a:p>
        </p:txBody>
      </p:sp>
      <p:sp>
        <p:nvSpPr>
          <p:cNvPr id="5" name="Text Placeholder 16">
            <a:extLst>
              <a:ext uri="{FF2B5EF4-FFF2-40B4-BE49-F238E27FC236}">
                <a16:creationId xmlns:a16="http://schemas.microsoft.com/office/drawing/2014/main" id="{B7C9A216-3270-4C7E-89B1-90766605C2DD}"/>
              </a:ext>
            </a:extLst>
          </p:cNvPr>
          <p:cNvSpPr>
            <a:spLocks noGrp="1"/>
          </p:cNvSpPr>
          <p:nvPr>
            <p:ph type="body" sz="quarter" idx="13" hasCustomPrompt="1"/>
          </p:nvPr>
        </p:nvSpPr>
        <p:spPr>
          <a:xfrm>
            <a:off x="6373061" y="1280014"/>
            <a:ext cx="5373770" cy="328529"/>
          </a:xfrm>
          <a:prstGeom prst="rect">
            <a:avLst/>
          </a:prstGeom>
        </p:spPr>
        <p:txBody>
          <a:bodyPr/>
          <a:lstStyle>
            <a:lvl1pPr marL="0" indent="0">
              <a:buNone/>
              <a:defRPr sz="2000" b="1" i="0">
                <a:solidFill>
                  <a:schemeClr val="accent1"/>
                </a:solidFill>
                <a:latin typeface="Arial" panose="020B0604020202020204" pitchFamily="34" charset="0"/>
                <a:cs typeface="Arial" panose="020B0604020202020204" pitchFamily="34" charset="0"/>
              </a:defRPr>
            </a:lvl1pPr>
          </a:lstStyle>
          <a:p>
            <a:pPr lvl="0"/>
            <a:r>
              <a:rPr lang="en-US" dirty="0"/>
              <a:t>Sub-Title</a:t>
            </a:r>
          </a:p>
        </p:txBody>
      </p:sp>
      <p:sp>
        <p:nvSpPr>
          <p:cNvPr id="6" name="Text Placeholder 16">
            <a:extLst>
              <a:ext uri="{FF2B5EF4-FFF2-40B4-BE49-F238E27FC236}">
                <a16:creationId xmlns:a16="http://schemas.microsoft.com/office/drawing/2014/main" id="{DE63F7D8-2FF2-4585-B4F4-BB02699364A7}"/>
              </a:ext>
            </a:extLst>
          </p:cNvPr>
          <p:cNvSpPr>
            <a:spLocks noGrp="1"/>
          </p:cNvSpPr>
          <p:nvPr>
            <p:ph type="body" sz="quarter" idx="14" hasCustomPrompt="1"/>
          </p:nvPr>
        </p:nvSpPr>
        <p:spPr>
          <a:xfrm>
            <a:off x="6373060" y="1624584"/>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7" name="Text Placeholder 16">
            <a:extLst>
              <a:ext uri="{FF2B5EF4-FFF2-40B4-BE49-F238E27FC236}">
                <a16:creationId xmlns:a16="http://schemas.microsoft.com/office/drawing/2014/main" id="{5CD4991F-A278-4EC5-863E-A144F1742614}"/>
              </a:ext>
            </a:extLst>
          </p:cNvPr>
          <p:cNvSpPr>
            <a:spLocks noGrp="1"/>
          </p:cNvSpPr>
          <p:nvPr>
            <p:ph type="body" sz="quarter" idx="15" hasCustomPrompt="1"/>
          </p:nvPr>
        </p:nvSpPr>
        <p:spPr>
          <a:xfrm>
            <a:off x="6373060" y="2378562"/>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8" name="Text Placeholder 16">
            <a:extLst>
              <a:ext uri="{FF2B5EF4-FFF2-40B4-BE49-F238E27FC236}">
                <a16:creationId xmlns:a16="http://schemas.microsoft.com/office/drawing/2014/main" id="{203E63BC-2F78-40E0-A322-8C03CDE80075}"/>
              </a:ext>
            </a:extLst>
          </p:cNvPr>
          <p:cNvSpPr>
            <a:spLocks noGrp="1"/>
          </p:cNvSpPr>
          <p:nvPr>
            <p:ph type="body" sz="quarter" idx="19" hasCustomPrompt="1"/>
          </p:nvPr>
        </p:nvSpPr>
        <p:spPr>
          <a:xfrm>
            <a:off x="6373060" y="3509699"/>
            <a:ext cx="5373770" cy="328529"/>
          </a:xfrm>
          <a:prstGeom prst="rect">
            <a:avLst/>
          </a:prstGeom>
        </p:spPr>
        <p:txBody>
          <a:bodyPr/>
          <a:lstStyle>
            <a:lvl1pPr marL="0" indent="0">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Sub-Title</a:t>
            </a:r>
          </a:p>
        </p:txBody>
      </p:sp>
      <p:sp>
        <p:nvSpPr>
          <p:cNvPr id="9" name="Text Placeholder 16">
            <a:extLst>
              <a:ext uri="{FF2B5EF4-FFF2-40B4-BE49-F238E27FC236}">
                <a16:creationId xmlns:a16="http://schemas.microsoft.com/office/drawing/2014/main" id="{C3687428-6ECF-4930-A422-562451404B5B}"/>
              </a:ext>
            </a:extLst>
          </p:cNvPr>
          <p:cNvSpPr>
            <a:spLocks noGrp="1"/>
          </p:cNvSpPr>
          <p:nvPr>
            <p:ph type="body" sz="quarter" idx="20" hasCustomPrompt="1"/>
          </p:nvPr>
        </p:nvSpPr>
        <p:spPr>
          <a:xfrm>
            <a:off x="6373059" y="3854269"/>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10" name="Text Placeholder 16">
            <a:extLst>
              <a:ext uri="{FF2B5EF4-FFF2-40B4-BE49-F238E27FC236}">
                <a16:creationId xmlns:a16="http://schemas.microsoft.com/office/drawing/2014/main" id="{A426B624-481A-42AF-B565-E8B8BC72E812}"/>
              </a:ext>
            </a:extLst>
          </p:cNvPr>
          <p:cNvSpPr>
            <a:spLocks noGrp="1"/>
          </p:cNvSpPr>
          <p:nvPr>
            <p:ph type="body" sz="quarter" idx="21" hasCustomPrompt="1"/>
          </p:nvPr>
        </p:nvSpPr>
        <p:spPr>
          <a:xfrm>
            <a:off x="6373059" y="4608247"/>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12" name="Slide Title">
            <a:extLst>
              <a:ext uri="{FF2B5EF4-FFF2-40B4-BE49-F238E27FC236}">
                <a16:creationId xmlns:a16="http://schemas.microsoft.com/office/drawing/2014/main" id="{E5B57412-C3FB-4BA6-9DA2-E5753FDC6D60}"/>
              </a:ext>
            </a:extLst>
          </p:cNvPr>
          <p:cNvSpPr txBox="1">
            <a:spLocks noGrp="1"/>
          </p:cNvSpPr>
          <p:nvPr>
            <p:ph type="body" sz="quarter" idx="23"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26352596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Righ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C859E-3781-46EE-9AC2-07B23433B9B0}"/>
              </a:ext>
            </a:extLst>
          </p:cNvPr>
          <p:cNvGrpSpPr/>
          <p:nvPr userDrawn="1"/>
        </p:nvGrpSpPr>
        <p:grpSpPr>
          <a:xfrm>
            <a:off x="6238959" y="1067418"/>
            <a:ext cx="5682360" cy="5034935"/>
            <a:chOff x="148390" y="774031"/>
            <a:chExt cx="6047038" cy="5358063"/>
          </a:xfrm>
        </p:grpSpPr>
        <p:sp>
          <p:nvSpPr>
            <p:cNvPr id="4" name="Rectangle 3">
              <a:extLst>
                <a:ext uri="{FF2B5EF4-FFF2-40B4-BE49-F238E27FC236}">
                  <a16:creationId xmlns:a16="http://schemas.microsoft.com/office/drawing/2014/main" id="{073F914A-2FD0-460F-807E-09A4B571D85F}"/>
                </a:ext>
              </a:extLst>
            </p:cNvPr>
            <p:cNvSpPr/>
            <p:nvPr userDrawn="1"/>
          </p:nvSpPr>
          <p:spPr>
            <a:xfrm>
              <a:off x="148390" y="774031"/>
              <a:ext cx="6047038" cy="5358063"/>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3EDA388-6128-4C60-A201-0FDF69BD60C0}"/>
                </a:ext>
              </a:extLst>
            </p:cNvPr>
            <p:cNvSpPr/>
            <p:nvPr userDrawn="1"/>
          </p:nvSpPr>
          <p:spPr>
            <a:xfrm>
              <a:off x="413082" y="1034716"/>
              <a:ext cx="5522497" cy="4852737"/>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 Placeholder 16">
            <a:extLst>
              <a:ext uri="{FF2B5EF4-FFF2-40B4-BE49-F238E27FC236}">
                <a16:creationId xmlns:a16="http://schemas.microsoft.com/office/drawing/2014/main" id="{0B052379-7B91-4087-B64A-E1A0BD9EEED2}"/>
              </a:ext>
            </a:extLst>
          </p:cNvPr>
          <p:cNvSpPr>
            <a:spLocks noGrp="1"/>
          </p:cNvSpPr>
          <p:nvPr>
            <p:ph type="body" sz="quarter" idx="13" hasCustomPrompt="1"/>
          </p:nvPr>
        </p:nvSpPr>
        <p:spPr>
          <a:xfrm>
            <a:off x="420933" y="1280014"/>
            <a:ext cx="5373770" cy="328529"/>
          </a:xfrm>
          <a:prstGeom prst="rect">
            <a:avLst/>
          </a:prstGeom>
        </p:spPr>
        <p:txBody>
          <a:bodyPr/>
          <a:lstStyle>
            <a:lvl1pPr marL="0" indent="0">
              <a:buNone/>
              <a:defRPr sz="2000" b="1" i="0">
                <a:solidFill>
                  <a:schemeClr val="accent1"/>
                </a:solidFill>
                <a:latin typeface="Arial" panose="020B0604020202020204" pitchFamily="34" charset="0"/>
                <a:cs typeface="Arial" panose="020B0604020202020204" pitchFamily="34" charset="0"/>
              </a:defRPr>
            </a:lvl1pPr>
          </a:lstStyle>
          <a:p>
            <a:pPr lvl="0"/>
            <a:r>
              <a:rPr lang="en-US" dirty="0"/>
              <a:t>Sub-Title</a:t>
            </a:r>
          </a:p>
        </p:txBody>
      </p:sp>
      <p:sp>
        <p:nvSpPr>
          <p:cNvPr id="7" name="Text Placeholder 16">
            <a:extLst>
              <a:ext uri="{FF2B5EF4-FFF2-40B4-BE49-F238E27FC236}">
                <a16:creationId xmlns:a16="http://schemas.microsoft.com/office/drawing/2014/main" id="{80D253C7-B532-4683-9A10-092D6FCFEBE0}"/>
              </a:ext>
            </a:extLst>
          </p:cNvPr>
          <p:cNvSpPr>
            <a:spLocks noGrp="1"/>
          </p:cNvSpPr>
          <p:nvPr>
            <p:ph type="body" sz="quarter" idx="14" hasCustomPrompt="1"/>
          </p:nvPr>
        </p:nvSpPr>
        <p:spPr>
          <a:xfrm>
            <a:off x="420932" y="1624584"/>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8" name="Text Placeholder 16">
            <a:extLst>
              <a:ext uri="{FF2B5EF4-FFF2-40B4-BE49-F238E27FC236}">
                <a16:creationId xmlns:a16="http://schemas.microsoft.com/office/drawing/2014/main" id="{051987BD-5E86-46F3-80EC-5F5779EE94D2}"/>
              </a:ext>
            </a:extLst>
          </p:cNvPr>
          <p:cNvSpPr>
            <a:spLocks noGrp="1"/>
          </p:cNvSpPr>
          <p:nvPr>
            <p:ph type="body" sz="quarter" idx="15" hasCustomPrompt="1"/>
          </p:nvPr>
        </p:nvSpPr>
        <p:spPr>
          <a:xfrm>
            <a:off x="420932" y="2378562"/>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9" name="Text Placeholder 16">
            <a:extLst>
              <a:ext uri="{FF2B5EF4-FFF2-40B4-BE49-F238E27FC236}">
                <a16:creationId xmlns:a16="http://schemas.microsoft.com/office/drawing/2014/main" id="{9DA398BB-A08C-44DD-A5D9-DB09422C9F3C}"/>
              </a:ext>
            </a:extLst>
          </p:cNvPr>
          <p:cNvSpPr>
            <a:spLocks noGrp="1"/>
          </p:cNvSpPr>
          <p:nvPr>
            <p:ph type="body" sz="quarter" idx="19" hasCustomPrompt="1"/>
          </p:nvPr>
        </p:nvSpPr>
        <p:spPr>
          <a:xfrm>
            <a:off x="420932" y="3509699"/>
            <a:ext cx="5373770" cy="328529"/>
          </a:xfrm>
          <a:prstGeom prst="rect">
            <a:avLst/>
          </a:prstGeom>
        </p:spPr>
        <p:txBody>
          <a:bodyPr/>
          <a:lstStyle>
            <a:lvl1pPr marL="0" indent="0">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Sub-Title</a:t>
            </a:r>
          </a:p>
        </p:txBody>
      </p:sp>
      <p:sp>
        <p:nvSpPr>
          <p:cNvPr id="10" name="Text Placeholder 16">
            <a:extLst>
              <a:ext uri="{FF2B5EF4-FFF2-40B4-BE49-F238E27FC236}">
                <a16:creationId xmlns:a16="http://schemas.microsoft.com/office/drawing/2014/main" id="{461F3750-5E00-45CF-AFD1-8B7491E7F20E}"/>
              </a:ext>
            </a:extLst>
          </p:cNvPr>
          <p:cNvSpPr>
            <a:spLocks noGrp="1"/>
          </p:cNvSpPr>
          <p:nvPr>
            <p:ph type="body" sz="quarter" idx="20" hasCustomPrompt="1"/>
          </p:nvPr>
        </p:nvSpPr>
        <p:spPr>
          <a:xfrm>
            <a:off x="420931" y="3854269"/>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11" name="Text Placeholder 16">
            <a:extLst>
              <a:ext uri="{FF2B5EF4-FFF2-40B4-BE49-F238E27FC236}">
                <a16:creationId xmlns:a16="http://schemas.microsoft.com/office/drawing/2014/main" id="{8D811D14-82BF-4489-8B7E-95B5D71FBF00}"/>
              </a:ext>
            </a:extLst>
          </p:cNvPr>
          <p:cNvSpPr>
            <a:spLocks noGrp="1"/>
          </p:cNvSpPr>
          <p:nvPr>
            <p:ph type="body" sz="quarter" idx="21" hasCustomPrompt="1"/>
          </p:nvPr>
        </p:nvSpPr>
        <p:spPr>
          <a:xfrm>
            <a:off x="420931" y="4608247"/>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13" name="Slide Title">
            <a:extLst>
              <a:ext uri="{FF2B5EF4-FFF2-40B4-BE49-F238E27FC236}">
                <a16:creationId xmlns:a16="http://schemas.microsoft.com/office/drawing/2014/main" id="{E6A02328-F8B7-4D70-96B0-8C02F6815CD7}"/>
              </a:ext>
            </a:extLst>
          </p:cNvPr>
          <p:cNvSpPr txBox="1">
            <a:spLocks noGrp="1"/>
          </p:cNvSpPr>
          <p:nvPr>
            <p:ph type="body" sz="quarter" idx="22"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
        <p:nvSpPr>
          <p:cNvPr id="14" name="Content Placeholder 2">
            <a:extLst>
              <a:ext uri="{FF2B5EF4-FFF2-40B4-BE49-F238E27FC236}">
                <a16:creationId xmlns:a16="http://schemas.microsoft.com/office/drawing/2014/main" id="{1C5C2557-B831-401E-B134-A92CB9E8CA6D}"/>
              </a:ext>
            </a:extLst>
          </p:cNvPr>
          <p:cNvSpPr>
            <a:spLocks noGrp="1"/>
          </p:cNvSpPr>
          <p:nvPr>
            <p:ph sz="quarter" idx="23" hasCustomPrompt="1"/>
          </p:nvPr>
        </p:nvSpPr>
        <p:spPr>
          <a:xfrm>
            <a:off x="6485413" y="1312382"/>
            <a:ext cx="5189452" cy="4560084"/>
          </a:xfrm>
          <a:prstGeom prst="rect">
            <a:avLst/>
          </a:prstGeom>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0743667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Righ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B55C96-700B-457B-9FB0-B35DD626AC81}"/>
              </a:ext>
            </a:extLst>
          </p:cNvPr>
          <p:cNvSpPr/>
          <p:nvPr userDrawn="1"/>
        </p:nvSpPr>
        <p:spPr>
          <a:xfrm>
            <a:off x="6238959" y="1067418"/>
            <a:ext cx="5682360" cy="503493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D6507BB9-AB0F-420B-9A7D-B95A85C8A5A2}"/>
              </a:ext>
            </a:extLst>
          </p:cNvPr>
          <p:cNvSpPr>
            <a:spLocks noGrp="1"/>
          </p:cNvSpPr>
          <p:nvPr>
            <p:ph sz="quarter" idx="22" hasCustomPrompt="1"/>
          </p:nvPr>
        </p:nvSpPr>
        <p:spPr>
          <a:xfrm>
            <a:off x="6485413" y="1312382"/>
            <a:ext cx="5189452" cy="4560084"/>
          </a:xfrm>
          <a:prstGeom prst="rect">
            <a:avLst/>
          </a:prstGeom>
        </p:spPr>
        <p:txBody>
          <a:bodyPr/>
          <a:lstStyle>
            <a:lvl1pPr marL="0" indent="0">
              <a:buNone/>
              <a:defRPr/>
            </a:lvl1pPr>
          </a:lstStyle>
          <a:p>
            <a:pPr lvl="0"/>
            <a:r>
              <a:rPr lang="en-US" dirty="0"/>
              <a:t> </a:t>
            </a:r>
          </a:p>
        </p:txBody>
      </p:sp>
      <p:sp>
        <p:nvSpPr>
          <p:cNvPr id="5" name="Text Placeholder 16">
            <a:extLst>
              <a:ext uri="{FF2B5EF4-FFF2-40B4-BE49-F238E27FC236}">
                <a16:creationId xmlns:a16="http://schemas.microsoft.com/office/drawing/2014/main" id="{AB5E633A-68BE-49BB-8230-548E6E862EE9}"/>
              </a:ext>
            </a:extLst>
          </p:cNvPr>
          <p:cNvSpPr>
            <a:spLocks noGrp="1"/>
          </p:cNvSpPr>
          <p:nvPr>
            <p:ph type="body" sz="quarter" idx="13" hasCustomPrompt="1"/>
          </p:nvPr>
        </p:nvSpPr>
        <p:spPr>
          <a:xfrm>
            <a:off x="420933" y="1280014"/>
            <a:ext cx="5373770" cy="328529"/>
          </a:xfrm>
          <a:prstGeom prst="rect">
            <a:avLst/>
          </a:prstGeom>
        </p:spPr>
        <p:txBody>
          <a:bodyPr/>
          <a:lstStyle>
            <a:lvl1pPr marL="0" indent="0">
              <a:buNone/>
              <a:defRPr sz="2000" b="1" i="0">
                <a:solidFill>
                  <a:schemeClr val="accent1"/>
                </a:solidFill>
                <a:latin typeface="Arial" panose="020B0604020202020204" pitchFamily="34" charset="0"/>
                <a:cs typeface="Arial" panose="020B0604020202020204" pitchFamily="34" charset="0"/>
              </a:defRPr>
            </a:lvl1pPr>
          </a:lstStyle>
          <a:p>
            <a:pPr lvl="0"/>
            <a:r>
              <a:rPr lang="en-US" dirty="0"/>
              <a:t>Sub-Title</a:t>
            </a:r>
          </a:p>
        </p:txBody>
      </p:sp>
      <p:sp>
        <p:nvSpPr>
          <p:cNvPr id="6" name="Text Placeholder 16">
            <a:extLst>
              <a:ext uri="{FF2B5EF4-FFF2-40B4-BE49-F238E27FC236}">
                <a16:creationId xmlns:a16="http://schemas.microsoft.com/office/drawing/2014/main" id="{5FA4C64D-1423-46E9-9E0E-D7A60D8551AF}"/>
              </a:ext>
            </a:extLst>
          </p:cNvPr>
          <p:cNvSpPr>
            <a:spLocks noGrp="1"/>
          </p:cNvSpPr>
          <p:nvPr>
            <p:ph type="body" sz="quarter" idx="14" hasCustomPrompt="1"/>
          </p:nvPr>
        </p:nvSpPr>
        <p:spPr>
          <a:xfrm>
            <a:off x="420932" y="1624584"/>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7" name="Text Placeholder 16">
            <a:extLst>
              <a:ext uri="{FF2B5EF4-FFF2-40B4-BE49-F238E27FC236}">
                <a16:creationId xmlns:a16="http://schemas.microsoft.com/office/drawing/2014/main" id="{33BE872C-2108-4B5B-A0DF-731DF1D81194}"/>
              </a:ext>
            </a:extLst>
          </p:cNvPr>
          <p:cNvSpPr>
            <a:spLocks noGrp="1"/>
          </p:cNvSpPr>
          <p:nvPr>
            <p:ph type="body" sz="quarter" idx="15" hasCustomPrompt="1"/>
          </p:nvPr>
        </p:nvSpPr>
        <p:spPr>
          <a:xfrm>
            <a:off x="420932" y="2378562"/>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8" name="Text Placeholder 16">
            <a:extLst>
              <a:ext uri="{FF2B5EF4-FFF2-40B4-BE49-F238E27FC236}">
                <a16:creationId xmlns:a16="http://schemas.microsoft.com/office/drawing/2014/main" id="{3062ED4C-E687-4C49-A1D9-6F25FC681B6E}"/>
              </a:ext>
            </a:extLst>
          </p:cNvPr>
          <p:cNvSpPr>
            <a:spLocks noGrp="1"/>
          </p:cNvSpPr>
          <p:nvPr>
            <p:ph type="body" sz="quarter" idx="19" hasCustomPrompt="1"/>
          </p:nvPr>
        </p:nvSpPr>
        <p:spPr>
          <a:xfrm>
            <a:off x="420932" y="3509699"/>
            <a:ext cx="5373770" cy="328529"/>
          </a:xfrm>
          <a:prstGeom prst="rect">
            <a:avLst/>
          </a:prstGeom>
        </p:spPr>
        <p:txBody>
          <a:bodyPr/>
          <a:lstStyle>
            <a:lvl1pPr marL="0" indent="0">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Sub-Title</a:t>
            </a:r>
          </a:p>
        </p:txBody>
      </p:sp>
      <p:sp>
        <p:nvSpPr>
          <p:cNvPr id="9" name="Text Placeholder 16">
            <a:extLst>
              <a:ext uri="{FF2B5EF4-FFF2-40B4-BE49-F238E27FC236}">
                <a16:creationId xmlns:a16="http://schemas.microsoft.com/office/drawing/2014/main" id="{8A2E8205-1440-4543-AEF8-B789A741DF50}"/>
              </a:ext>
            </a:extLst>
          </p:cNvPr>
          <p:cNvSpPr>
            <a:spLocks noGrp="1"/>
          </p:cNvSpPr>
          <p:nvPr>
            <p:ph type="body" sz="quarter" idx="20" hasCustomPrompt="1"/>
          </p:nvPr>
        </p:nvSpPr>
        <p:spPr>
          <a:xfrm>
            <a:off x="420931" y="3854269"/>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10" name="Text Placeholder 16">
            <a:extLst>
              <a:ext uri="{FF2B5EF4-FFF2-40B4-BE49-F238E27FC236}">
                <a16:creationId xmlns:a16="http://schemas.microsoft.com/office/drawing/2014/main" id="{D4ABE081-03DF-460E-B0FC-613A38E75066}"/>
              </a:ext>
            </a:extLst>
          </p:cNvPr>
          <p:cNvSpPr>
            <a:spLocks noGrp="1"/>
          </p:cNvSpPr>
          <p:nvPr>
            <p:ph type="body" sz="quarter" idx="21" hasCustomPrompt="1"/>
          </p:nvPr>
        </p:nvSpPr>
        <p:spPr>
          <a:xfrm>
            <a:off x="420931" y="4608247"/>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12" name="Slide Title">
            <a:extLst>
              <a:ext uri="{FF2B5EF4-FFF2-40B4-BE49-F238E27FC236}">
                <a16:creationId xmlns:a16="http://schemas.microsoft.com/office/drawing/2014/main" id="{F280AE6F-CE42-4B96-BCC6-D36C76D6A7A7}"/>
              </a:ext>
            </a:extLst>
          </p:cNvPr>
          <p:cNvSpPr txBox="1">
            <a:spLocks noGrp="1"/>
          </p:cNvSpPr>
          <p:nvPr>
            <p:ph type="body" sz="quarter" idx="23"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2025339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Images Righ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ED8334D-5BD3-4606-A583-52E42FED999B}"/>
              </a:ext>
            </a:extLst>
          </p:cNvPr>
          <p:cNvGrpSpPr/>
          <p:nvPr userDrawn="1"/>
        </p:nvGrpSpPr>
        <p:grpSpPr>
          <a:xfrm>
            <a:off x="6247051" y="1059326"/>
            <a:ext cx="5682360" cy="5034935"/>
            <a:chOff x="148390" y="774031"/>
            <a:chExt cx="6047038" cy="5358063"/>
          </a:xfrm>
        </p:grpSpPr>
        <p:sp>
          <p:nvSpPr>
            <p:cNvPr id="4" name="Rectangle 3">
              <a:extLst>
                <a:ext uri="{FF2B5EF4-FFF2-40B4-BE49-F238E27FC236}">
                  <a16:creationId xmlns:a16="http://schemas.microsoft.com/office/drawing/2014/main" id="{09586507-903A-46C4-A9AA-FA094C20B72B}"/>
                </a:ext>
              </a:extLst>
            </p:cNvPr>
            <p:cNvSpPr/>
            <p:nvPr userDrawn="1"/>
          </p:nvSpPr>
          <p:spPr>
            <a:xfrm>
              <a:off x="148390" y="774031"/>
              <a:ext cx="6047038" cy="5358063"/>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534057E-8FE2-4170-93C6-11C745953D65}"/>
                </a:ext>
              </a:extLst>
            </p:cNvPr>
            <p:cNvSpPr/>
            <p:nvPr userDrawn="1"/>
          </p:nvSpPr>
          <p:spPr>
            <a:xfrm>
              <a:off x="413082" y="1034717"/>
              <a:ext cx="5522497" cy="332060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E3E7E49-9418-4555-AE00-E375A7ADA999}"/>
                </a:ext>
              </a:extLst>
            </p:cNvPr>
            <p:cNvSpPr/>
            <p:nvPr userDrawn="1"/>
          </p:nvSpPr>
          <p:spPr>
            <a:xfrm>
              <a:off x="400803" y="4545998"/>
              <a:ext cx="2691084" cy="133115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B08DA14-1587-46AE-9634-7C34594DC22F}"/>
                </a:ext>
              </a:extLst>
            </p:cNvPr>
            <p:cNvSpPr/>
            <p:nvPr userDrawn="1"/>
          </p:nvSpPr>
          <p:spPr>
            <a:xfrm>
              <a:off x="3250348" y="4545998"/>
              <a:ext cx="2691084" cy="133115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Content Placeholder 2">
            <a:extLst>
              <a:ext uri="{FF2B5EF4-FFF2-40B4-BE49-F238E27FC236}">
                <a16:creationId xmlns:a16="http://schemas.microsoft.com/office/drawing/2014/main" id="{01167255-0A0B-4C34-B866-F6BC952DC3BD}"/>
              </a:ext>
            </a:extLst>
          </p:cNvPr>
          <p:cNvSpPr>
            <a:spLocks noGrp="1"/>
          </p:cNvSpPr>
          <p:nvPr>
            <p:ph sz="quarter" idx="22" hasCustomPrompt="1"/>
          </p:nvPr>
        </p:nvSpPr>
        <p:spPr>
          <a:xfrm>
            <a:off x="6496219" y="1296198"/>
            <a:ext cx="5189013" cy="3120347"/>
          </a:xfrm>
          <a:prstGeom prst="rect">
            <a:avLst/>
          </a:prstGeom>
        </p:spPr>
        <p:txBody>
          <a:bodyPr/>
          <a:lstStyle>
            <a:lvl1pPr marL="0" indent="0">
              <a:buNone/>
              <a:defRPr/>
            </a:lvl1pPr>
          </a:lstStyle>
          <a:p>
            <a:pPr lvl="0"/>
            <a:r>
              <a:rPr lang="en-US" dirty="0"/>
              <a:t> </a:t>
            </a:r>
          </a:p>
        </p:txBody>
      </p:sp>
      <p:sp>
        <p:nvSpPr>
          <p:cNvPr id="9" name="Content Placeholder 2">
            <a:extLst>
              <a:ext uri="{FF2B5EF4-FFF2-40B4-BE49-F238E27FC236}">
                <a16:creationId xmlns:a16="http://schemas.microsoft.com/office/drawing/2014/main" id="{4A4BAB9A-0D6D-4EE3-9217-A34EDD9454C6}"/>
              </a:ext>
            </a:extLst>
          </p:cNvPr>
          <p:cNvSpPr>
            <a:spLocks noGrp="1"/>
          </p:cNvSpPr>
          <p:nvPr>
            <p:ph sz="quarter" idx="23" hasCustomPrompt="1"/>
          </p:nvPr>
        </p:nvSpPr>
        <p:spPr>
          <a:xfrm>
            <a:off x="6487836" y="4598772"/>
            <a:ext cx="2528794" cy="1255922"/>
          </a:xfrm>
          <a:prstGeom prst="rect">
            <a:avLst/>
          </a:prstGeom>
        </p:spPr>
        <p:txBody>
          <a:bodyPr/>
          <a:lstStyle>
            <a:lvl1pPr marL="0" indent="0">
              <a:buNone/>
              <a:defRPr/>
            </a:lvl1pPr>
          </a:lstStyle>
          <a:p>
            <a:pPr lvl="0"/>
            <a:r>
              <a:rPr lang="en-US" dirty="0"/>
              <a:t> </a:t>
            </a:r>
          </a:p>
        </p:txBody>
      </p:sp>
      <p:sp>
        <p:nvSpPr>
          <p:cNvPr id="10" name="Content Placeholder 2">
            <a:extLst>
              <a:ext uri="{FF2B5EF4-FFF2-40B4-BE49-F238E27FC236}">
                <a16:creationId xmlns:a16="http://schemas.microsoft.com/office/drawing/2014/main" id="{ECA30573-A23D-44D4-B79D-9D72571624FD}"/>
              </a:ext>
            </a:extLst>
          </p:cNvPr>
          <p:cNvSpPr>
            <a:spLocks noGrp="1"/>
          </p:cNvSpPr>
          <p:nvPr>
            <p:ph sz="quarter" idx="24" hasCustomPrompt="1"/>
          </p:nvPr>
        </p:nvSpPr>
        <p:spPr>
          <a:xfrm>
            <a:off x="9158208" y="4598772"/>
            <a:ext cx="2528794" cy="1255922"/>
          </a:xfrm>
          <a:prstGeom prst="rect">
            <a:avLst/>
          </a:prstGeom>
        </p:spPr>
        <p:txBody>
          <a:bodyPr/>
          <a:lstStyle>
            <a:lvl1pPr marL="0" indent="0">
              <a:buNone/>
              <a:defRPr/>
            </a:lvl1pPr>
          </a:lstStyle>
          <a:p>
            <a:pPr lvl="0"/>
            <a:r>
              <a:rPr lang="en-US" dirty="0"/>
              <a:t> </a:t>
            </a:r>
          </a:p>
        </p:txBody>
      </p:sp>
      <p:sp>
        <p:nvSpPr>
          <p:cNvPr id="11" name="Text Placeholder 16">
            <a:extLst>
              <a:ext uri="{FF2B5EF4-FFF2-40B4-BE49-F238E27FC236}">
                <a16:creationId xmlns:a16="http://schemas.microsoft.com/office/drawing/2014/main" id="{2E9D8625-A4DF-4872-BC81-7C5B3ABF998B}"/>
              </a:ext>
            </a:extLst>
          </p:cNvPr>
          <p:cNvSpPr>
            <a:spLocks noGrp="1"/>
          </p:cNvSpPr>
          <p:nvPr>
            <p:ph type="body" sz="quarter" idx="13" hasCustomPrompt="1"/>
          </p:nvPr>
        </p:nvSpPr>
        <p:spPr>
          <a:xfrm>
            <a:off x="420933" y="1280014"/>
            <a:ext cx="5373770" cy="328529"/>
          </a:xfrm>
          <a:prstGeom prst="rect">
            <a:avLst/>
          </a:prstGeom>
        </p:spPr>
        <p:txBody>
          <a:bodyPr/>
          <a:lstStyle>
            <a:lvl1pPr marL="0" indent="0">
              <a:buNone/>
              <a:defRPr sz="2000" b="1" i="0">
                <a:solidFill>
                  <a:schemeClr val="accent1"/>
                </a:solidFill>
                <a:latin typeface="Arial" panose="020B0604020202020204" pitchFamily="34" charset="0"/>
                <a:cs typeface="Arial" panose="020B0604020202020204" pitchFamily="34" charset="0"/>
              </a:defRPr>
            </a:lvl1pPr>
          </a:lstStyle>
          <a:p>
            <a:pPr lvl="0"/>
            <a:r>
              <a:rPr lang="en-US" dirty="0"/>
              <a:t>Sub-Title</a:t>
            </a:r>
          </a:p>
        </p:txBody>
      </p:sp>
      <p:sp>
        <p:nvSpPr>
          <p:cNvPr id="12" name="Text Placeholder 16">
            <a:extLst>
              <a:ext uri="{FF2B5EF4-FFF2-40B4-BE49-F238E27FC236}">
                <a16:creationId xmlns:a16="http://schemas.microsoft.com/office/drawing/2014/main" id="{52FE5601-7D4B-4B02-BE44-715C2DEE1FDB}"/>
              </a:ext>
            </a:extLst>
          </p:cNvPr>
          <p:cNvSpPr>
            <a:spLocks noGrp="1"/>
          </p:cNvSpPr>
          <p:nvPr>
            <p:ph type="body" sz="quarter" idx="14" hasCustomPrompt="1"/>
          </p:nvPr>
        </p:nvSpPr>
        <p:spPr>
          <a:xfrm>
            <a:off x="420932" y="1624584"/>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13" name="Text Placeholder 16">
            <a:extLst>
              <a:ext uri="{FF2B5EF4-FFF2-40B4-BE49-F238E27FC236}">
                <a16:creationId xmlns:a16="http://schemas.microsoft.com/office/drawing/2014/main" id="{F8271C54-A8A1-4D13-8CA3-38BCA37868BE}"/>
              </a:ext>
            </a:extLst>
          </p:cNvPr>
          <p:cNvSpPr>
            <a:spLocks noGrp="1"/>
          </p:cNvSpPr>
          <p:nvPr>
            <p:ph type="body" sz="quarter" idx="15" hasCustomPrompt="1"/>
          </p:nvPr>
        </p:nvSpPr>
        <p:spPr>
          <a:xfrm>
            <a:off x="420932" y="2378562"/>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14" name="Text Placeholder 16">
            <a:extLst>
              <a:ext uri="{FF2B5EF4-FFF2-40B4-BE49-F238E27FC236}">
                <a16:creationId xmlns:a16="http://schemas.microsoft.com/office/drawing/2014/main" id="{1F6EFB03-3AAF-41F7-8B9A-FE4241B31337}"/>
              </a:ext>
            </a:extLst>
          </p:cNvPr>
          <p:cNvSpPr>
            <a:spLocks noGrp="1"/>
          </p:cNvSpPr>
          <p:nvPr>
            <p:ph type="body" sz="quarter" idx="19" hasCustomPrompt="1"/>
          </p:nvPr>
        </p:nvSpPr>
        <p:spPr>
          <a:xfrm>
            <a:off x="420932" y="3509699"/>
            <a:ext cx="5373770" cy="328529"/>
          </a:xfrm>
          <a:prstGeom prst="rect">
            <a:avLst/>
          </a:prstGeom>
        </p:spPr>
        <p:txBody>
          <a:bodyPr/>
          <a:lstStyle>
            <a:lvl1pPr marL="0" indent="0">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Sub-Title</a:t>
            </a:r>
          </a:p>
        </p:txBody>
      </p:sp>
      <p:sp>
        <p:nvSpPr>
          <p:cNvPr id="15" name="Text Placeholder 16">
            <a:extLst>
              <a:ext uri="{FF2B5EF4-FFF2-40B4-BE49-F238E27FC236}">
                <a16:creationId xmlns:a16="http://schemas.microsoft.com/office/drawing/2014/main" id="{B41C1DB9-F261-4B2C-884B-DB260C04B65C}"/>
              </a:ext>
            </a:extLst>
          </p:cNvPr>
          <p:cNvSpPr>
            <a:spLocks noGrp="1"/>
          </p:cNvSpPr>
          <p:nvPr>
            <p:ph type="body" sz="quarter" idx="20" hasCustomPrompt="1"/>
          </p:nvPr>
        </p:nvSpPr>
        <p:spPr>
          <a:xfrm>
            <a:off x="420931" y="3854269"/>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16" name="Text Placeholder 16">
            <a:extLst>
              <a:ext uri="{FF2B5EF4-FFF2-40B4-BE49-F238E27FC236}">
                <a16:creationId xmlns:a16="http://schemas.microsoft.com/office/drawing/2014/main" id="{2AE5F920-EA9A-464F-A6B2-99A16499C6D6}"/>
              </a:ext>
            </a:extLst>
          </p:cNvPr>
          <p:cNvSpPr>
            <a:spLocks noGrp="1"/>
          </p:cNvSpPr>
          <p:nvPr>
            <p:ph type="body" sz="quarter" idx="21" hasCustomPrompt="1"/>
          </p:nvPr>
        </p:nvSpPr>
        <p:spPr>
          <a:xfrm>
            <a:off x="420931" y="4608247"/>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18" name="Slide Title">
            <a:extLst>
              <a:ext uri="{FF2B5EF4-FFF2-40B4-BE49-F238E27FC236}">
                <a16:creationId xmlns:a16="http://schemas.microsoft.com/office/drawing/2014/main" id="{3AA9B75A-0710-4D86-8C35-CBEA944AC660}"/>
              </a:ext>
            </a:extLst>
          </p:cNvPr>
          <p:cNvSpPr txBox="1">
            <a:spLocks noGrp="1"/>
          </p:cNvSpPr>
          <p:nvPr>
            <p:ph type="body" sz="quarter" idx="25"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5132092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Images Lef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CFAE36-E28B-448C-A605-88932D64F1D3}"/>
              </a:ext>
            </a:extLst>
          </p:cNvPr>
          <p:cNvGrpSpPr/>
          <p:nvPr userDrawn="1"/>
        </p:nvGrpSpPr>
        <p:grpSpPr>
          <a:xfrm>
            <a:off x="235615" y="1059326"/>
            <a:ext cx="5682360" cy="5034935"/>
            <a:chOff x="148390" y="774031"/>
            <a:chExt cx="6047038" cy="5358063"/>
          </a:xfrm>
        </p:grpSpPr>
        <p:sp>
          <p:nvSpPr>
            <p:cNvPr id="4" name="Rectangle 3">
              <a:extLst>
                <a:ext uri="{FF2B5EF4-FFF2-40B4-BE49-F238E27FC236}">
                  <a16:creationId xmlns:a16="http://schemas.microsoft.com/office/drawing/2014/main" id="{D8F24625-BE79-4205-BE6A-80DFBC200B79}"/>
                </a:ext>
              </a:extLst>
            </p:cNvPr>
            <p:cNvSpPr/>
            <p:nvPr userDrawn="1"/>
          </p:nvSpPr>
          <p:spPr>
            <a:xfrm>
              <a:off x="148390" y="774031"/>
              <a:ext cx="6047038" cy="5358063"/>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4F7ACFC-4423-4F5A-BD7C-39C90ACAE84C}"/>
                </a:ext>
              </a:extLst>
            </p:cNvPr>
            <p:cNvSpPr/>
            <p:nvPr userDrawn="1"/>
          </p:nvSpPr>
          <p:spPr>
            <a:xfrm>
              <a:off x="413082" y="1034717"/>
              <a:ext cx="5522497" cy="332060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84A2CEA-06EF-42D1-ADB4-E1D277CD50D1}"/>
                </a:ext>
              </a:extLst>
            </p:cNvPr>
            <p:cNvSpPr/>
            <p:nvPr userDrawn="1"/>
          </p:nvSpPr>
          <p:spPr>
            <a:xfrm>
              <a:off x="400803" y="4545998"/>
              <a:ext cx="2691084" cy="133115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3470A98-980F-4B3D-86FD-F78FC0ABA322}"/>
                </a:ext>
              </a:extLst>
            </p:cNvPr>
            <p:cNvSpPr/>
            <p:nvPr userDrawn="1"/>
          </p:nvSpPr>
          <p:spPr>
            <a:xfrm>
              <a:off x="3250348" y="4545998"/>
              <a:ext cx="2691084" cy="133115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 Placeholder 16">
            <a:extLst>
              <a:ext uri="{FF2B5EF4-FFF2-40B4-BE49-F238E27FC236}">
                <a16:creationId xmlns:a16="http://schemas.microsoft.com/office/drawing/2014/main" id="{A2284310-C5E6-4E3C-9539-0D1ABE18B6B9}"/>
              </a:ext>
            </a:extLst>
          </p:cNvPr>
          <p:cNvSpPr>
            <a:spLocks noGrp="1"/>
          </p:cNvSpPr>
          <p:nvPr>
            <p:ph type="body" sz="quarter" idx="13" hasCustomPrompt="1"/>
          </p:nvPr>
        </p:nvSpPr>
        <p:spPr>
          <a:xfrm>
            <a:off x="6373061" y="1280014"/>
            <a:ext cx="5373770" cy="328529"/>
          </a:xfrm>
          <a:prstGeom prst="rect">
            <a:avLst/>
          </a:prstGeom>
        </p:spPr>
        <p:txBody>
          <a:bodyPr/>
          <a:lstStyle>
            <a:lvl1pPr marL="0" indent="0">
              <a:buNone/>
              <a:defRPr sz="2000" b="1" i="0">
                <a:solidFill>
                  <a:schemeClr val="accent1"/>
                </a:solidFill>
                <a:latin typeface="Arial" panose="020B0604020202020204" pitchFamily="34" charset="0"/>
                <a:cs typeface="Arial" panose="020B0604020202020204" pitchFamily="34" charset="0"/>
              </a:defRPr>
            </a:lvl1pPr>
          </a:lstStyle>
          <a:p>
            <a:pPr lvl="0"/>
            <a:r>
              <a:rPr lang="en-US" dirty="0"/>
              <a:t>Sub-Title</a:t>
            </a:r>
          </a:p>
        </p:txBody>
      </p:sp>
      <p:sp>
        <p:nvSpPr>
          <p:cNvPr id="9" name="Text Placeholder 16">
            <a:extLst>
              <a:ext uri="{FF2B5EF4-FFF2-40B4-BE49-F238E27FC236}">
                <a16:creationId xmlns:a16="http://schemas.microsoft.com/office/drawing/2014/main" id="{DBB86325-F978-447D-80E1-0D04BF01AD20}"/>
              </a:ext>
            </a:extLst>
          </p:cNvPr>
          <p:cNvSpPr>
            <a:spLocks noGrp="1"/>
          </p:cNvSpPr>
          <p:nvPr>
            <p:ph type="body" sz="quarter" idx="14" hasCustomPrompt="1"/>
          </p:nvPr>
        </p:nvSpPr>
        <p:spPr>
          <a:xfrm>
            <a:off x="6373060" y="1624584"/>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10" name="Text Placeholder 16">
            <a:extLst>
              <a:ext uri="{FF2B5EF4-FFF2-40B4-BE49-F238E27FC236}">
                <a16:creationId xmlns:a16="http://schemas.microsoft.com/office/drawing/2014/main" id="{48103935-E173-4E0C-8564-516283F9BD92}"/>
              </a:ext>
            </a:extLst>
          </p:cNvPr>
          <p:cNvSpPr>
            <a:spLocks noGrp="1"/>
          </p:cNvSpPr>
          <p:nvPr>
            <p:ph type="body" sz="quarter" idx="15" hasCustomPrompt="1"/>
          </p:nvPr>
        </p:nvSpPr>
        <p:spPr>
          <a:xfrm>
            <a:off x="6373060" y="2378562"/>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11" name="Text Placeholder 16">
            <a:extLst>
              <a:ext uri="{FF2B5EF4-FFF2-40B4-BE49-F238E27FC236}">
                <a16:creationId xmlns:a16="http://schemas.microsoft.com/office/drawing/2014/main" id="{A7C2D89D-99AB-41E1-B76A-18A659B759C6}"/>
              </a:ext>
            </a:extLst>
          </p:cNvPr>
          <p:cNvSpPr>
            <a:spLocks noGrp="1"/>
          </p:cNvSpPr>
          <p:nvPr>
            <p:ph type="body" sz="quarter" idx="20" hasCustomPrompt="1"/>
          </p:nvPr>
        </p:nvSpPr>
        <p:spPr>
          <a:xfrm>
            <a:off x="6373059" y="3854269"/>
            <a:ext cx="5373770" cy="753979"/>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Body copy that is not in bullets. These will span the entire length of the slide, giving presenters way more room to put content.</a:t>
            </a:r>
          </a:p>
        </p:txBody>
      </p:sp>
      <p:sp>
        <p:nvSpPr>
          <p:cNvPr id="12" name="Text Placeholder 16">
            <a:extLst>
              <a:ext uri="{FF2B5EF4-FFF2-40B4-BE49-F238E27FC236}">
                <a16:creationId xmlns:a16="http://schemas.microsoft.com/office/drawing/2014/main" id="{CB50600B-F6EA-4783-B599-7356FD033535}"/>
              </a:ext>
            </a:extLst>
          </p:cNvPr>
          <p:cNvSpPr>
            <a:spLocks noGrp="1"/>
          </p:cNvSpPr>
          <p:nvPr>
            <p:ph type="body" sz="quarter" idx="21" hasCustomPrompt="1"/>
          </p:nvPr>
        </p:nvSpPr>
        <p:spPr>
          <a:xfrm>
            <a:off x="6373059" y="4608247"/>
            <a:ext cx="5373770" cy="886327"/>
          </a:xfrm>
          <a:prstGeom prst="rect">
            <a:avLst/>
          </a:prstGeom>
        </p:spPr>
        <p:txBody>
          <a:bodyPr/>
          <a:lstStyle>
            <a:lvl1pPr marL="285750" indent="-285750">
              <a:buClr>
                <a:schemeClr val="accent1"/>
              </a:buClr>
              <a:buFont typeface="Arial" panose="020B0604020202020204" pitchFamily="34" charset="0"/>
              <a:buChar char="•"/>
              <a:defRPr sz="1400" b="0" i="0">
                <a:solidFill>
                  <a:schemeClr val="tx1"/>
                </a:solidFill>
                <a:latin typeface="Arial" panose="020B0604020202020204" pitchFamily="34" charset="0"/>
                <a:cs typeface="Arial" panose="020B0604020202020204" pitchFamily="34" charset="0"/>
              </a:defRPr>
            </a:lvl1pPr>
            <a:lvl2pPr>
              <a:buClr>
                <a:srgbClr val="0083C0"/>
              </a:buClr>
              <a:defRPr sz="1400">
                <a:solidFill>
                  <a:schemeClr val="tx1"/>
                </a:solidFill>
                <a:latin typeface="Arial" panose="020B0604020202020204" pitchFamily="34" charset="0"/>
                <a:cs typeface="Arial" panose="020B0604020202020204" pitchFamily="34" charset="0"/>
              </a:defRPr>
            </a:lvl2pPr>
            <a:lvl3pPr>
              <a:buClr>
                <a:srgbClr val="0083C0"/>
              </a:buClr>
              <a:defRPr sz="1400">
                <a:solidFill>
                  <a:schemeClr val="tx1"/>
                </a:solidFill>
                <a:latin typeface="Arial" panose="020B0604020202020204" pitchFamily="34" charset="0"/>
                <a:cs typeface="Arial" panose="020B0604020202020204" pitchFamily="34" charset="0"/>
              </a:defRPr>
            </a:lvl3pPr>
          </a:lstStyle>
          <a:p>
            <a:pPr lvl="0"/>
            <a:r>
              <a:rPr lang="en-US" dirty="0"/>
              <a:t>Bullet 1</a:t>
            </a:r>
          </a:p>
          <a:p>
            <a:pPr lvl="0"/>
            <a:endParaRPr lang="en-US" dirty="0"/>
          </a:p>
        </p:txBody>
      </p:sp>
      <p:sp>
        <p:nvSpPr>
          <p:cNvPr id="14" name="Text Placeholder 16">
            <a:extLst>
              <a:ext uri="{FF2B5EF4-FFF2-40B4-BE49-F238E27FC236}">
                <a16:creationId xmlns:a16="http://schemas.microsoft.com/office/drawing/2014/main" id="{B767530A-1053-42B3-A99D-5E6E68476EA3}"/>
              </a:ext>
            </a:extLst>
          </p:cNvPr>
          <p:cNvSpPr>
            <a:spLocks noGrp="1"/>
          </p:cNvSpPr>
          <p:nvPr>
            <p:ph type="body" sz="quarter" idx="19" hasCustomPrompt="1"/>
          </p:nvPr>
        </p:nvSpPr>
        <p:spPr>
          <a:xfrm>
            <a:off x="6373060" y="3509699"/>
            <a:ext cx="5373770" cy="328529"/>
          </a:xfrm>
          <a:prstGeom prst="rect">
            <a:avLst/>
          </a:prstGeom>
        </p:spPr>
        <p:txBody>
          <a:bodyPr/>
          <a:lstStyle>
            <a:lvl1pPr marL="0" indent="0">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Sub-Title</a:t>
            </a:r>
          </a:p>
        </p:txBody>
      </p:sp>
      <p:sp>
        <p:nvSpPr>
          <p:cNvPr id="15" name="Slide Title">
            <a:extLst>
              <a:ext uri="{FF2B5EF4-FFF2-40B4-BE49-F238E27FC236}">
                <a16:creationId xmlns:a16="http://schemas.microsoft.com/office/drawing/2014/main" id="{2FB334D0-E7B9-4CE0-9279-E5FB2AC41204}"/>
              </a:ext>
            </a:extLst>
          </p:cNvPr>
          <p:cNvSpPr txBox="1">
            <a:spLocks noGrp="1"/>
          </p:cNvSpPr>
          <p:nvPr>
            <p:ph type="body" sz="quarter" idx="22"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
        <p:nvSpPr>
          <p:cNvPr id="16" name="Content Placeholder 2">
            <a:extLst>
              <a:ext uri="{FF2B5EF4-FFF2-40B4-BE49-F238E27FC236}">
                <a16:creationId xmlns:a16="http://schemas.microsoft.com/office/drawing/2014/main" id="{F6F260F1-2549-41EC-8ABC-4D12C3534068}"/>
              </a:ext>
            </a:extLst>
          </p:cNvPr>
          <p:cNvSpPr>
            <a:spLocks noGrp="1"/>
          </p:cNvSpPr>
          <p:nvPr>
            <p:ph sz="quarter" idx="23" hasCustomPrompt="1"/>
          </p:nvPr>
        </p:nvSpPr>
        <p:spPr>
          <a:xfrm>
            <a:off x="484414" y="1296198"/>
            <a:ext cx="5189013" cy="3120347"/>
          </a:xfrm>
          <a:prstGeom prst="rect">
            <a:avLst/>
          </a:prstGeom>
        </p:spPr>
        <p:txBody>
          <a:bodyPr/>
          <a:lstStyle>
            <a:lvl1pPr marL="0" indent="0">
              <a:buNone/>
              <a:defRPr/>
            </a:lvl1pPr>
          </a:lstStyle>
          <a:p>
            <a:pPr lvl="0"/>
            <a:r>
              <a:rPr lang="en-US" dirty="0"/>
              <a:t> </a:t>
            </a:r>
          </a:p>
        </p:txBody>
      </p:sp>
      <p:sp>
        <p:nvSpPr>
          <p:cNvPr id="17" name="Content Placeholder 2">
            <a:extLst>
              <a:ext uri="{FF2B5EF4-FFF2-40B4-BE49-F238E27FC236}">
                <a16:creationId xmlns:a16="http://schemas.microsoft.com/office/drawing/2014/main" id="{F7D8D2C5-3176-471E-AF75-D61B1CF010F8}"/>
              </a:ext>
            </a:extLst>
          </p:cNvPr>
          <p:cNvSpPr>
            <a:spLocks noGrp="1"/>
          </p:cNvSpPr>
          <p:nvPr>
            <p:ph sz="quarter" idx="24" hasCustomPrompt="1"/>
          </p:nvPr>
        </p:nvSpPr>
        <p:spPr>
          <a:xfrm>
            <a:off x="476031" y="4598772"/>
            <a:ext cx="2528794" cy="1255922"/>
          </a:xfrm>
          <a:prstGeom prst="rect">
            <a:avLst/>
          </a:prstGeom>
        </p:spPr>
        <p:txBody>
          <a:bodyPr/>
          <a:lstStyle>
            <a:lvl1pPr marL="0" indent="0">
              <a:buNone/>
              <a:defRPr/>
            </a:lvl1pPr>
          </a:lstStyle>
          <a:p>
            <a:pPr lvl="0"/>
            <a:r>
              <a:rPr lang="en-US" dirty="0"/>
              <a:t> </a:t>
            </a:r>
          </a:p>
        </p:txBody>
      </p:sp>
      <p:sp>
        <p:nvSpPr>
          <p:cNvPr id="18" name="Content Placeholder 2">
            <a:extLst>
              <a:ext uri="{FF2B5EF4-FFF2-40B4-BE49-F238E27FC236}">
                <a16:creationId xmlns:a16="http://schemas.microsoft.com/office/drawing/2014/main" id="{E0E66FF0-0AD0-4E73-A456-2B678B53AE55}"/>
              </a:ext>
            </a:extLst>
          </p:cNvPr>
          <p:cNvSpPr>
            <a:spLocks noGrp="1"/>
          </p:cNvSpPr>
          <p:nvPr>
            <p:ph sz="quarter" idx="25" hasCustomPrompt="1"/>
          </p:nvPr>
        </p:nvSpPr>
        <p:spPr>
          <a:xfrm>
            <a:off x="3146403" y="4598772"/>
            <a:ext cx="2528794" cy="1255922"/>
          </a:xfrm>
          <a:prstGeom prst="rect">
            <a:avLst/>
          </a:prstGeom>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7371167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ard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36887B0-A3ED-47CC-BAA2-D0B3BCF77AD7}"/>
              </a:ext>
            </a:extLst>
          </p:cNvPr>
          <p:cNvSpPr/>
          <p:nvPr userDrawn="1"/>
        </p:nvSpPr>
        <p:spPr>
          <a:xfrm>
            <a:off x="1630018" y="1417830"/>
            <a:ext cx="4273828" cy="402233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16B0ED7-9E65-4BF1-B2AB-F75BC4914EC6}"/>
              </a:ext>
            </a:extLst>
          </p:cNvPr>
          <p:cNvSpPr/>
          <p:nvPr userDrawn="1"/>
        </p:nvSpPr>
        <p:spPr>
          <a:xfrm>
            <a:off x="1872594" y="1698385"/>
            <a:ext cx="3788676" cy="2589097"/>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27DD8CCF-36F1-419E-BCF9-BEA775A0AF54}"/>
              </a:ext>
            </a:extLst>
          </p:cNvPr>
          <p:cNvSpPr>
            <a:spLocks noGrp="1"/>
          </p:cNvSpPr>
          <p:nvPr>
            <p:ph sz="quarter" idx="22" hasCustomPrompt="1"/>
          </p:nvPr>
        </p:nvSpPr>
        <p:spPr>
          <a:xfrm>
            <a:off x="1872594" y="1698385"/>
            <a:ext cx="3788676" cy="2589097"/>
          </a:xfrm>
          <a:prstGeom prst="rect">
            <a:avLst/>
          </a:prstGeom>
        </p:spPr>
        <p:txBody>
          <a:bodyPr/>
          <a:lstStyle>
            <a:lvl1pPr marL="0" indent="0">
              <a:buNone/>
              <a:defRPr/>
            </a:lvl1pPr>
          </a:lstStyle>
          <a:p>
            <a:pPr lvl="0"/>
            <a:r>
              <a:rPr lang="en-US" dirty="0"/>
              <a:t> </a:t>
            </a:r>
          </a:p>
        </p:txBody>
      </p:sp>
      <p:sp>
        <p:nvSpPr>
          <p:cNvPr id="13" name="Rectangle 12">
            <a:extLst>
              <a:ext uri="{FF2B5EF4-FFF2-40B4-BE49-F238E27FC236}">
                <a16:creationId xmlns:a16="http://schemas.microsoft.com/office/drawing/2014/main" id="{D0DE6B72-D3B1-4877-B45F-9613C1DC8495}"/>
              </a:ext>
            </a:extLst>
          </p:cNvPr>
          <p:cNvSpPr/>
          <p:nvPr userDrawn="1"/>
        </p:nvSpPr>
        <p:spPr>
          <a:xfrm>
            <a:off x="6304372" y="1417830"/>
            <a:ext cx="4273828" cy="402233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E082C9D-6EAF-4626-B168-388906207A40}"/>
              </a:ext>
            </a:extLst>
          </p:cNvPr>
          <p:cNvSpPr/>
          <p:nvPr userDrawn="1"/>
        </p:nvSpPr>
        <p:spPr>
          <a:xfrm>
            <a:off x="6546948" y="1698385"/>
            <a:ext cx="3788676" cy="2589097"/>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D26303E7-33D4-414B-A5AA-9A1BE6D1B53D}"/>
              </a:ext>
            </a:extLst>
          </p:cNvPr>
          <p:cNvSpPr>
            <a:spLocks noGrp="1"/>
          </p:cNvSpPr>
          <p:nvPr>
            <p:ph sz="quarter" idx="23" hasCustomPrompt="1"/>
          </p:nvPr>
        </p:nvSpPr>
        <p:spPr>
          <a:xfrm>
            <a:off x="6546948" y="1698385"/>
            <a:ext cx="3788676" cy="2589097"/>
          </a:xfrm>
          <a:prstGeom prst="rect">
            <a:avLst/>
          </a:prstGeom>
        </p:spPr>
        <p:txBody>
          <a:bodyPr/>
          <a:lstStyle>
            <a:lvl1pPr marL="0" indent="0">
              <a:buNone/>
              <a:defRPr/>
            </a:lvl1pPr>
          </a:lstStyle>
          <a:p>
            <a:pPr lvl="0"/>
            <a:r>
              <a:rPr lang="en-US" dirty="0"/>
              <a:t> </a:t>
            </a:r>
          </a:p>
        </p:txBody>
      </p:sp>
      <p:sp>
        <p:nvSpPr>
          <p:cNvPr id="16" name="Text Placeholder 16">
            <a:extLst>
              <a:ext uri="{FF2B5EF4-FFF2-40B4-BE49-F238E27FC236}">
                <a16:creationId xmlns:a16="http://schemas.microsoft.com/office/drawing/2014/main" id="{7F7ECDAC-8764-4330-917A-CCED2F3C31FA}"/>
              </a:ext>
            </a:extLst>
          </p:cNvPr>
          <p:cNvSpPr>
            <a:spLocks noGrp="1"/>
          </p:cNvSpPr>
          <p:nvPr>
            <p:ph type="body" sz="quarter" idx="26" hasCustomPrompt="1"/>
          </p:nvPr>
        </p:nvSpPr>
        <p:spPr>
          <a:xfrm>
            <a:off x="1872594" y="4287482"/>
            <a:ext cx="3788676" cy="1152687"/>
          </a:xfrm>
          <a:prstGeom prst="rect">
            <a:avLst/>
          </a:prstGeom>
        </p:spPr>
        <p:txBody>
          <a:bodyPr anchor="ctr"/>
          <a:lstStyle>
            <a:lvl1pPr marL="0" indent="0" algn="ctr">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lvl="0"/>
            <a:r>
              <a:rPr lang="en-US" dirty="0"/>
              <a:t>Sub-Title</a:t>
            </a:r>
          </a:p>
        </p:txBody>
      </p:sp>
      <p:sp>
        <p:nvSpPr>
          <p:cNvPr id="17" name="Text Placeholder 16">
            <a:extLst>
              <a:ext uri="{FF2B5EF4-FFF2-40B4-BE49-F238E27FC236}">
                <a16:creationId xmlns:a16="http://schemas.microsoft.com/office/drawing/2014/main" id="{E1AD7A7A-BEC9-4931-99B2-8D1D9A6CC4FD}"/>
              </a:ext>
            </a:extLst>
          </p:cNvPr>
          <p:cNvSpPr>
            <a:spLocks noGrp="1"/>
          </p:cNvSpPr>
          <p:nvPr>
            <p:ph type="body" sz="quarter" idx="27" hasCustomPrompt="1"/>
          </p:nvPr>
        </p:nvSpPr>
        <p:spPr>
          <a:xfrm>
            <a:off x="6546948" y="4287482"/>
            <a:ext cx="3788676" cy="1152687"/>
          </a:xfrm>
          <a:prstGeom prst="rect">
            <a:avLst/>
          </a:prstGeom>
        </p:spPr>
        <p:txBody>
          <a:bodyPr anchor="ctr"/>
          <a:lstStyle>
            <a:lvl1pPr marL="0" indent="0" algn="ctr">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Sub-Title</a:t>
            </a:r>
          </a:p>
        </p:txBody>
      </p:sp>
      <p:sp>
        <p:nvSpPr>
          <p:cNvPr id="18" name="Slide Title">
            <a:extLst>
              <a:ext uri="{FF2B5EF4-FFF2-40B4-BE49-F238E27FC236}">
                <a16:creationId xmlns:a16="http://schemas.microsoft.com/office/drawing/2014/main" id="{D5C68073-48B7-4AB3-B8B7-50D1F01BBCC9}"/>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11986202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Card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4391CA-1D0D-4234-8627-CF015F4DAC29}"/>
              </a:ext>
            </a:extLst>
          </p:cNvPr>
          <p:cNvSpPr/>
          <p:nvPr userDrawn="1"/>
        </p:nvSpPr>
        <p:spPr>
          <a:xfrm>
            <a:off x="357112" y="1754256"/>
            <a:ext cx="3558907" cy="334948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CF6B1FF-2C80-4536-9AB6-4259A2487A16}"/>
              </a:ext>
            </a:extLst>
          </p:cNvPr>
          <p:cNvSpPr/>
          <p:nvPr userDrawn="1"/>
        </p:nvSpPr>
        <p:spPr>
          <a:xfrm>
            <a:off x="552386" y="1973964"/>
            <a:ext cx="3154911" cy="215599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CB21BD7C-6D09-4F87-8C93-7712A00C04F1}"/>
              </a:ext>
            </a:extLst>
          </p:cNvPr>
          <p:cNvSpPr>
            <a:spLocks noGrp="1"/>
          </p:cNvSpPr>
          <p:nvPr>
            <p:ph sz="quarter" idx="22" hasCustomPrompt="1"/>
          </p:nvPr>
        </p:nvSpPr>
        <p:spPr>
          <a:xfrm>
            <a:off x="552386" y="1973964"/>
            <a:ext cx="3154911" cy="2155996"/>
          </a:xfrm>
          <a:prstGeom prst="rect">
            <a:avLst/>
          </a:prstGeom>
        </p:spPr>
        <p:txBody>
          <a:bodyPr/>
          <a:lstStyle>
            <a:lvl1pPr marL="0" indent="0">
              <a:buNone/>
              <a:defRPr/>
            </a:lvl1pPr>
          </a:lstStyle>
          <a:p>
            <a:pPr lvl="0"/>
            <a:r>
              <a:rPr lang="en-US" dirty="0"/>
              <a:t> </a:t>
            </a:r>
          </a:p>
        </p:txBody>
      </p:sp>
      <p:sp>
        <p:nvSpPr>
          <p:cNvPr id="6" name="Rectangle 5">
            <a:extLst>
              <a:ext uri="{FF2B5EF4-FFF2-40B4-BE49-F238E27FC236}">
                <a16:creationId xmlns:a16="http://schemas.microsoft.com/office/drawing/2014/main" id="{9C069ABB-5D8B-4FCB-827E-CDC3E2195922}"/>
              </a:ext>
            </a:extLst>
          </p:cNvPr>
          <p:cNvSpPr/>
          <p:nvPr userDrawn="1"/>
        </p:nvSpPr>
        <p:spPr>
          <a:xfrm>
            <a:off x="8275980" y="1754256"/>
            <a:ext cx="3558907" cy="334948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C79CD66-06F2-4E75-8DCB-D4F204A23A33}"/>
              </a:ext>
            </a:extLst>
          </p:cNvPr>
          <p:cNvSpPr/>
          <p:nvPr userDrawn="1"/>
        </p:nvSpPr>
        <p:spPr>
          <a:xfrm>
            <a:off x="8471254" y="1973964"/>
            <a:ext cx="3154911" cy="215599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8545D971-02D3-4F58-9F43-F8AC132DBF42}"/>
              </a:ext>
            </a:extLst>
          </p:cNvPr>
          <p:cNvSpPr>
            <a:spLocks noGrp="1"/>
          </p:cNvSpPr>
          <p:nvPr>
            <p:ph sz="quarter" idx="23" hasCustomPrompt="1"/>
          </p:nvPr>
        </p:nvSpPr>
        <p:spPr>
          <a:xfrm>
            <a:off x="8471254" y="1973964"/>
            <a:ext cx="3154911" cy="2155996"/>
          </a:xfrm>
          <a:prstGeom prst="rect">
            <a:avLst/>
          </a:prstGeom>
        </p:spPr>
        <p:txBody>
          <a:bodyPr/>
          <a:lstStyle>
            <a:lvl1pPr marL="0" indent="0">
              <a:buNone/>
              <a:defRPr/>
            </a:lvl1pPr>
          </a:lstStyle>
          <a:p>
            <a:pPr lvl="0"/>
            <a:r>
              <a:rPr lang="en-US" dirty="0"/>
              <a:t> </a:t>
            </a:r>
          </a:p>
        </p:txBody>
      </p:sp>
      <p:sp>
        <p:nvSpPr>
          <p:cNvPr id="9" name="Rectangle 8">
            <a:extLst>
              <a:ext uri="{FF2B5EF4-FFF2-40B4-BE49-F238E27FC236}">
                <a16:creationId xmlns:a16="http://schemas.microsoft.com/office/drawing/2014/main" id="{B0B11DEF-F385-45CC-BC73-C9D65FCA128D}"/>
              </a:ext>
            </a:extLst>
          </p:cNvPr>
          <p:cNvSpPr/>
          <p:nvPr userDrawn="1"/>
        </p:nvSpPr>
        <p:spPr>
          <a:xfrm>
            <a:off x="4316546" y="1754256"/>
            <a:ext cx="3558907" cy="334948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3EE23FC-0AB9-4684-993A-C79CB1563648}"/>
              </a:ext>
            </a:extLst>
          </p:cNvPr>
          <p:cNvSpPr/>
          <p:nvPr userDrawn="1"/>
        </p:nvSpPr>
        <p:spPr>
          <a:xfrm>
            <a:off x="4511820" y="1973964"/>
            <a:ext cx="3154911" cy="215599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D70317AD-CDC3-4B44-BFFB-53B290B2DF85}"/>
              </a:ext>
            </a:extLst>
          </p:cNvPr>
          <p:cNvSpPr>
            <a:spLocks noGrp="1"/>
          </p:cNvSpPr>
          <p:nvPr>
            <p:ph sz="quarter" idx="24" hasCustomPrompt="1"/>
          </p:nvPr>
        </p:nvSpPr>
        <p:spPr>
          <a:xfrm>
            <a:off x="4511820" y="1973964"/>
            <a:ext cx="3154911" cy="2155996"/>
          </a:xfrm>
          <a:prstGeom prst="rect">
            <a:avLst/>
          </a:prstGeom>
        </p:spPr>
        <p:txBody>
          <a:bodyPr/>
          <a:lstStyle>
            <a:lvl1pPr marL="0" indent="0">
              <a:buNone/>
              <a:defRPr/>
            </a:lvl1pPr>
          </a:lstStyle>
          <a:p>
            <a:pPr lvl="0"/>
            <a:r>
              <a:rPr lang="en-US" dirty="0"/>
              <a:t> </a:t>
            </a:r>
          </a:p>
        </p:txBody>
      </p:sp>
      <p:sp>
        <p:nvSpPr>
          <p:cNvPr id="12" name="Text Placeholder 16">
            <a:extLst>
              <a:ext uri="{FF2B5EF4-FFF2-40B4-BE49-F238E27FC236}">
                <a16:creationId xmlns:a16="http://schemas.microsoft.com/office/drawing/2014/main" id="{EC087786-DFE4-4E4E-A6B7-A860FEBD155A}"/>
              </a:ext>
            </a:extLst>
          </p:cNvPr>
          <p:cNvSpPr>
            <a:spLocks noGrp="1"/>
          </p:cNvSpPr>
          <p:nvPr>
            <p:ph type="body" sz="quarter" idx="10" hasCustomPrompt="1"/>
          </p:nvPr>
        </p:nvSpPr>
        <p:spPr>
          <a:xfrm>
            <a:off x="552386" y="4129960"/>
            <a:ext cx="3154911" cy="973783"/>
          </a:xfrm>
          <a:prstGeom prst="rect">
            <a:avLst/>
          </a:prstGeom>
        </p:spPr>
        <p:txBody>
          <a:bodyPr anchor="ctr"/>
          <a:lstStyle>
            <a:lvl1pPr marL="0" indent="0" algn="ctr">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lvl="0"/>
            <a:r>
              <a:rPr lang="en-US" dirty="0"/>
              <a:t>Sub-Title</a:t>
            </a:r>
          </a:p>
        </p:txBody>
      </p:sp>
      <p:sp>
        <p:nvSpPr>
          <p:cNvPr id="13" name="Text Placeholder 16">
            <a:extLst>
              <a:ext uri="{FF2B5EF4-FFF2-40B4-BE49-F238E27FC236}">
                <a16:creationId xmlns:a16="http://schemas.microsoft.com/office/drawing/2014/main" id="{A427164C-98C3-49AB-B2DA-3F3E63BFA58F}"/>
              </a:ext>
            </a:extLst>
          </p:cNvPr>
          <p:cNvSpPr>
            <a:spLocks noGrp="1"/>
          </p:cNvSpPr>
          <p:nvPr>
            <p:ph type="body" sz="quarter" idx="25" hasCustomPrompt="1"/>
          </p:nvPr>
        </p:nvSpPr>
        <p:spPr>
          <a:xfrm>
            <a:off x="4518543" y="4129960"/>
            <a:ext cx="3154911" cy="973783"/>
          </a:xfrm>
          <a:prstGeom prst="rect">
            <a:avLst/>
          </a:prstGeom>
        </p:spPr>
        <p:txBody>
          <a:bodyPr anchor="ctr"/>
          <a:lstStyle>
            <a:lvl1pPr marL="0" indent="0" algn="ctr">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Sub-Title</a:t>
            </a:r>
          </a:p>
        </p:txBody>
      </p:sp>
      <p:sp>
        <p:nvSpPr>
          <p:cNvPr id="14" name="Text Placeholder 16">
            <a:extLst>
              <a:ext uri="{FF2B5EF4-FFF2-40B4-BE49-F238E27FC236}">
                <a16:creationId xmlns:a16="http://schemas.microsoft.com/office/drawing/2014/main" id="{A1DE11F1-8E82-4914-B8A4-F5AABAA5F9E4}"/>
              </a:ext>
            </a:extLst>
          </p:cNvPr>
          <p:cNvSpPr>
            <a:spLocks noGrp="1"/>
          </p:cNvSpPr>
          <p:nvPr>
            <p:ph type="body" sz="quarter" idx="26" hasCustomPrompt="1"/>
          </p:nvPr>
        </p:nvSpPr>
        <p:spPr>
          <a:xfrm>
            <a:off x="8471253" y="4129960"/>
            <a:ext cx="3154911" cy="973783"/>
          </a:xfrm>
          <a:prstGeom prst="rect">
            <a:avLst/>
          </a:prstGeom>
        </p:spPr>
        <p:txBody>
          <a:bodyPr anchor="ctr"/>
          <a:lstStyle>
            <a:lvl1pPr marL="0" indent="0" algn="ctr">
              <a:buNone/>
              <a:defRPr lang="en-US" sz="2000" b="1" i="0" kern="1200" dirty="0">
                <a:solidFill>
                  <a:schemeClr val="accent1"/>
                </a:solidFill>
                <a:latin typeface="Arial" panose="020B0604020202020204" pitchFamily="34" charset="0"/>
                <a:ea typeface="+mn-ea"/>
                <a:cs typeface="Arial" panose="020B0604020202020204"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Sub-Title</a:t>
            </a:r>
          </a:p>
        </p:txBody>
      </p:sp>
      <p:sp>
        <p:nvSpPr>
          <p:cNvPr id="16" name="Slide Title">
            <a:extLst>
              <a:ext uri="{FF2B5EF4-FFF2-40B4-BE49-F238E27FC236}">
                <a16:creationId xmlns:a16="http://schemas.microsoft.com/office/drawing/2014/main" id="{E5740AFD-4E5D-4E73-8DE8-DE24521075A6}"/>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4143627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A0AE4C-87DD-044C-9DB5-2D27A8AC0861}"/>
              </a:ext>
            </a:extLst>
          </p:cNvPr>
          <p:cNvSpPr/>
          <p:nvPr userDrawn="1"/>
        </p:nvSpPr>
        <p:spPr>
          <a:xfrm>
            <a:off x="345441" y="1109442"/>
            <a:ext cx="11470640" cy="4867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4">
            <a:extLst>
              <a:ext uri="{FF2B5EF4-FFF2-40B4-BE49-F238E27FC236}">
                <a16:creationId xmlns:a16="http://schemas.microsoft.com/office/drawing/2014/main" id="{DFE38F48-C6F2-4731-A097-2F34117F9EE5}"/>
              </a:ext>
            </a:extLst>
          </p:cNvPr>
          <p:cNvSpPr>
            <a:spLocks noGrp="1"/>
          </p:cNvSpPr>
          <p:nvPr>
            <p:ph sz="quarter" idx="10" hasCustomPrompt="1"/>
          </p:nvPr>
        </p:nvSpPr>
        <p:spPr>
          <a:xfrm>
            <a:off x="609600" y="1402081"/>
            <a:ext cx="10972800" cy="4346478"/>
          </a:xfrm>
          <a:prstGeom prst="rect">
            <a:avLst/>
          </a:prstGeom>
        </p:spPr>
        <p:txBody>
          <a:bodyPr/>
          <a:lstStyle>
            <a:lvl1pPr>
              <a:buClr>
                <a:schemeClr val="accent1"/>
              </a:buClr>
              <a:defRPr>
                <a:latin typeface="+mn-lt"/>
              </a:defRPr>
            </a:lvl1pPr>
            <a:lvl2pPr marL="914400" indent="-304800">
              <a:buClr>
                <a:schemeClr val="accent1"/>
              </a:buClr>
              <a:buFontTx/>
              <a:buChar char="‒"/>
              <a:defRPr sz="2000">
                <a:latin typeface="+mn-lt"/>
              </a:defRPr>
            </a:lvl2pPr>
            <a:lvl3pPr marL="1524000" indent="-304800">
              <a:buClr>
                <a:schemeClr val="accent1"/>
              </a:buClr>
              <a:buFontTx/>
              <a:buChar char="▪"/>
              <a:defRPr sz="1800">
                <a:latin typeface="+mn-lt"/>
              </a:defRPr>
            </a:lvl3pPr>
            <a:lvl4pPr marL="2133600" indent="-304800">
              <a:buClr>
                <a:schemeClr val="accent1"/>
              </a:buClr>
              <a:buFont typeface="Courier New" panose="02070309020205020404" pitchFamily="49" charset="0"/>
              <a:buChar char="o"/>
              <a:defRPr sz="1600">
                <a:latin typeface="+mn-lt"/>
              </a:defRPr>
            </a:lvl4pPr>
            <a:lvl5pPr marL="2743200" indent="-304800">
              <a:buClr>
                <a:schemeClr val="accent1"/>
              </a:buClr>
              <a:buFont typeface="Wingdings" panose="05000000000000000000" pitchFamily="2" charset="2"/>
              <a:buChar char="q"/>
              <a:defRPr sz="1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Title">
            <a:extLst>
              <a:ext uri="{FF2B5EF4-FFF2-40B4-BE49-F238E27FC236}">
                <a16:creationId xmlns:a16="http://schemas.microsoft.com/office/drawing/2014/main" id="{994B9E56-47D4-45DC-A232-137CD66DE198}"/>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rgbClr val="003366"/>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30505469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Card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D6A224-45C7-4C8C-91A6-6DA84A10963F}"/>
              </a:ext>
            </a:extLst>
          </p:cNvPr>
          <p:cNvGrpSpPr/>
          <p:nvPr userDrawn="1"/>
        </p:nvGrpSpPr>
        <p:grpSpPr>
          <a:xfrm>
            <a:off x="701709" y="2174720"/>
            <a:ext cx="10790836" cy="2311387"/>
            <a:chOff x="701709" y="2174720"/>
            <a:chExt cx="10790836" cy="2311387"/>
          </a:xfrm>
        </p:grpSpPr>
        <p:grpSp>
          <p:nvGrpSpPr>
            <p:cNvPr id="4" name="Group 3">
              <a:extLst>
                <a:ext uri="{FF2B5EF4-FFF2-40B4-BE49-F238E27FC236}">
                  <a16:creationId xmlns:a16="http://schemas.microsoft.com/office/drawing/2014/main" id="{AAFE2D4B-B6B2-485A-B0CB-17635F4D961C}"/>
                </a:ext>
              </a:extLst>
            </p:cNvPr>
            <p:cNvGrpSpPr/>
            <p:nvPr userDrawn="1"/>
          </p:nvGrpSpPr>
          <p:grpSpPr>
            <a:xfrm>
              <a:off x="701709" y="2174720"/>
              <a:ext cx="2415679" cy="2311387"/>
              <a:chOff x="608165" y="1848465"/>
              <a:chExt cx="2425316" cy="2769450"/>
            </a:xfrm>
          </p:grpSpPr>
          <p:sp>
            <p:nvSpPr>
              <p:cNvPr id="14" name="Rectangle 13">
                <a:extLst>
                  <a:ext uri="{FF2B5EF4-FFF2-40B4-BE49-F238E27FC236}">
                    <a16:creationId xmlns:a16="http://schemas.microsoft.com/office/drawing/2014/main" id="{7C14F4CD-4A15-4E56-945B-BA3C4F49E6A9}"/>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15" name="Rectangle 14">
                <a:extLst>
                  <a:ext uri="{FF2B5EF4-FFF2-40B4-BE49-F238E27FC236}">
                    <a16:creationId xmlns:a16="http://schemas.microsoft.com/office/drawing/2014/main" id="{1AAE8F8B-DCF2-46B3-9360-725378E69B44}"/>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nvGrpSpPr>
            <p:cNvPr id="5" name="Group 4">
              <a:extLst>
                <a:ext uri="{FF2B5EF4-FFF2-40B4-BE49-F238E27FC236}">
                  <a16:creationId xmlns:a16="http://schemas.microsoft.com/office/drawing/2014/main" id="{FA5C0ACD-9B02-41A8-8C69-E5E4E996CBC5}"/>
                </a:ext>
              </a:extLst>
            </p:cNvPr>
            <p:cNvGrpSpPr/>
            <p:nvPr userDrawn="1"/>
          </p:nvGrpSpPr>
          <p:grpSpPr>
            <a:xfrm>
              <a:off x="3499124" y="2174720"/>
              <a:ext cx="2415679" cy="2311387"/>
              <a:chOff x="608165" y="1848465"/>
              <a:chExt cx="2425316" cy="2769450"/>
            </a:xfrm>
          </p:grpSpPr>
          <p:sp>
            <p:nvSpPr>
              <p:cNvPr id="12" name="Rectangle 11">
                <a:extLst>
                  <a:ext uri="{FF2B5EF4-FFF2-40B4-BE49-F238E27FC236}">
                    <a16:creationId xmlns:a16="http://schemas.microsoft.com/office/drawing/2014/main" id="{C3A9F2D4-D283-421E-AA0B-636C0B348DB8}"/>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13" name="Rectangle 12">
                <a:extLst>
                  <a:ext uri="{FF2B5EF4-FFF2-40B4-BE49-F238E27FC236}">
                    <a16:creationId xmlns:a16="http://schemas.microsoft.com/office/drawing/2014/main" id="{33ED1941-8497-45B7-9044-B0D6AA8722E2}"/>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nvGrpSpPr>
            <p:cNvPr id="6" name="Group 5">
              <a:extLst>
                <a:ext uri="{FF2B5EF4-FFF2-40B4-BE49-F238E27FC236}">
                  <a16:creationId xmlns:a16="http://schemas.microsoft.com/office/drawing/2014/main" id="{0F37BDDF-03A4-44C1-9E99-269418FC4D12}"/>
                </a:ext>
              </a:extLst>
            </p:cNvPr>
            <p:cNvGrpSpPr/>
            <p:nvPr userDrawn="1"/>
          </p:nvGrpSpPr>
          <p:grpSpPr>
            <a:xfrm>
              <a:off x="6279452" y="2174720"/>
              <a:ext cx="2415679" cy="2311387"/>
              <a:chOff x="608165" y="1848465"/>
              <a:chExt cx="2425316" cy="2769450"/>
            </a:xfrm>
          </p:grpSpPr>
          <p:sp>
            <p:nvSpPr>
              <p:cNvPr id="10" name="Rectangle 9">
                <a:extLst>
                  <a:ext uri="{FF2B5EF4-FFF2-40B4-BE49-F238E27FC236}">
                    <a16:creationId xmlns:a16="http://schemas.microsoft.com/office/drawing/2014/main" id="{7EC05BA6-FF19-45C2-A8B3-AF721E55AFE3}"/>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11" name="Rectangle 10">
                <a:extLst>
                  <a:ext uri="{FF2B5EF4-FFF2-40B4-BE49-F238E27FC236}">
                    <a16:creationId xmlns:a16="http://schemas.microsoft.com/office/drawing/2014/main" id="{3D976441-B7C6-4DFD-9FF5-725836B77A62}"/>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nvGrpSpPr>
            <p:cNvPr id="7" name="Group 6">
              <a:extLst>
                <a:ext uri="{FF2B5EF4-FFF2-40B4-BE49-F238E27FC236}">
                  <a16:creationId xmlns:a16="http://schemas.microsoft.com/office/drawing/2014/main" id="{B823C0A1-8A66-4875-94CC-C04BEB990769}"/>
                </a:ext>
              </a:extLst>
            </p:cNvPr>
            <p:cNvGrpSpPr/>
            <p:nvPr userDrawn="1"/>
          </p:nvGrpSpPr>
          <p:grpSpPr>
            <a:xfrm>
              <a:off x="9076866" y="2174720"/>
              <a:ext cx="2415679" cy="2311387"/>
              <a:chOff x="608165" y="1848465"/>
              <a:chExt cx="2425316" cy="2769450"/>
            </a:xfrm>
          </p:grpSpPr>
          <p:sp>
            <p:nvSpPr>
              <p:cNvPr id="8" name="Rectangle 7">
                <a:extLst>
                  <a:ext uri="{FF2B5EF4-FFF2-40B4-BE49-F238E27FC236}">
                    <a16:creationId xmlns:a16="http://schemas.microsoft.com/office/drawing/2014/main" id="{85112D07-01D0-4ED0-8E74-ADFA818E63FD}"/>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9" name="Rectangle 8">
                <a:extLst>
                  <a:ext uri="{FF2B5EF4-FFF2-40B4-BE49-F238E27FC236}">
                    <a16:creationId xmlns:a16="http://schemas.microsoft.com/office/drawing/2014/main" id="{941847CD-E7EC-4C31-9CFD-BE3A90638C77}"/>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sp>
        <p:nvSpPr>
          <p:cNvPr id="16" name="Content Placeholder 2">
            <a:extLst>
              <a:ext uri="{FF2B5EF4-FFF2-40B4-BE49-F238E27FC236}">
                <a16:creationId xmlns:a16="http://schemas.microsoft.com/office/drawing/2014/main" id="{004ACEF1-B31F-4C9F-8182-69D8361E6B64}"/>
              </a:ext>
            </a:extLst>
          </p:cNvPr>
          <p:cNvSpPr>
            <a:spLocks noGrp="1"/>
          </p:cNvSpPr>
          <p:nvPr>
            <p:ph sz="quarter" idx="24" hasCustomPrompt="1"/>
          </p:nvPr>
        </p:nvSpPr>
        <p:spPr>
          <a:xfrm>
            <a:off x="819579" y="2311744"/>
            <a:ext cx="2170907" cy="1747072"/>
          </a:xfrm>
          <a:prstGeom prst="rect">
            <a:avLst/>
          </a:prstGeom>
        </p:spPr>
        <p:txBody>
          <a:bodyPr/>
          <a:lstStyle>
            <a:lvl1pPr marL="0" indent="0">
              <a:buNone/>
              <a:defRPr/>
            </a:lvl1pPr>
          </a:lstStyle>
          <a:p>
            <a:pPr lvl="0"/>
            <a:r>
              <a:rPr lang="en-US" dirty="0"/>
              <a:t> </a:t>
            </a:r>
          </a:p>
        </p:txBody>
      </p:sp>
      <p:sp>
        <p:nvSpPr>
          <p:cNvPr id="17" name="Text Placeholder 16">
            <a:extLst>
              <a:ext uri="{FF2B5EF4-FFF2-40B4-BE49-F238E27FC236}">
                <a16:creationId xmlns:a16="http://schemas.microsoft.com/office/drawing/2014/main" id="{80478905-E28F-43DE-9DB2-0943A1DF2CEB}"/>
              </a:ext>
            </a:extLst>
          </p:cNvPr>
          <p:cNvSpPr>
            <a:spLocks noGrp="1"/>
          </p:cNvSpPr>
          <p:nvPr>
            <p:ph type="body" sz="quarter" idx="10" hasCustomPrompt="1"/>
          </p:nvPr>
        </p:nvSpPr>
        <p:spPr>
          <a:xfrm>
            <a:off x="819427" y="4062657"/>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18" name="Content Placeholder 2">
            <a:extLst>
              <a:ext uri="{FF2B5EF4-FFF2-40B4-BE49-F238E27FC236}">
                <a16:creationId xmlns:a16="http://schemas.microsoft.com/office/drawing/2014/main" id="{DEB10C65-AA09-4423-AA07-66C58C58FEAC}"/>
              </a:ext>
            </a:extLst>
          </p:cNvPr>
          <p:cNvSpPr>
            <a:spLocks noGrp="1"/>
          </p:cNvSpPr>
          <p:nvPr>
            <p:ph sz="quarter" idx="25" hasCustomPrompt="1"/>
          </p:nvPr>
        </p:nvSpPr>
        <p:spPr>
          <a:xfrm>
            <a:off x="3627465" y="2311744"/>
            <a:ext cx="2170907" cy="1747072"/>
          </a:xfrm>
          <a:prstGeom prst="rect">
            <a:avLst/>
          </a:prstGeom>
        </p:spPr>
        <p:txBody>
          <a:bodyPr/>
          <a:lstStyle>
            <a:lvl1pPr marL="0" indent="0">
              <a:buNone/>
              <a:defRPr/>
            </a:lvl1pPr>
          </a:lstStyle>
          <a:p>
            <a:pPr lvl="0"/>
            <a:r>
              <a:rPr lang="en-US" dirty="0"/>
              <a:t> </a:t>
            </a:r>
          </a:p>
        </p:txBody>
      </p:sp>
      <p:sp>
        <p:nvSpPr>
          <p:cNvPr id="19" name="Text Placeholder 16">
            <a:extLst>
              <a:ext uri="{FF2B5EF4-FFF2-40B4-BE49-F238E27FC236}">
                <a16:creationId xmlns:a16="http://schemas.microsoft.com/office/drawing/2014/main" id="{9AFA05A1-9C6B-4A80-98D3-D91FA2FCEFFE}"/>
              </a:ext>
            </a:extLst>
          </p:cNvPr>
          <p:cNvSpPr>
            <a:spLocks noGrp="1"/>
          </p:cNvSpPr>
          <p:nvPr>
            <p:ph type="body" sz="quarter" idx="26" hasCustomPrompt="1"/>
          </p:nvPr>
        </p:nvSpPr>
        <p:spPr>
          <a:xfrm>
            <a:off x="3623923" y="4062657"/>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20" name="Content Placeholder 2">
            <a:extLst>
              <a:ext uri="{FF2B5EF4-FFF2-40B4-BE49-F238E27FC236}">
                <a16:creationId xmlns:a16="http://schemas.microsoft.com/office/drawing/2014/main" id="{863119AA-7802-48BB-9B15-A0814364A724}"/>
              </a:ext>
            </a:extLst>
          </p:cNvPr>
          <p:cNvSpPr>
            <a:spLocks noGrp="1"/>
          </p:cNvSpPr>
          <p:nvPr>
            <p:ph sz="quarter" idx="27" hasCustomPrompt="1"/>
          </p:nvPr>
        </p:nvSpPr>
        <p:spPr>
          <a:xfrm>
            <a:off x="6407491" y="2311744"/>
            <a:ext cx="2170907" cy="1747072"/>
          </a:xfrm>
          <a:prstGeom prst="rect">
            <a:avLst/>
          </a:prstGeom>
        </p:spPr>
        <p:txBody>
          <a:bodyPr/>
          <a:lstStyle>
            <a:lvl1pPr marL="0" indent="0">
              <a:buNone/>
              <a:defRPr/>
            </a:lvl1pPr>
          </a:lstStyle>
          <a:p>
            <a:pPr lvl="0"/>
            <a:r>
              <a:rPr lang="en-US" dirty="0"/>
              <a:t> </a:t>
            </a:r>
          </a:p>
        </p:txBody>
      </p:sp>
      <p:sp>
        <p:nvSpPr>
          <p:cNvPr id="21" name="Text Placeholder 16">
            <a:extLst>
              <a:ext uri="{FF2B5EF4-FFF2-40B4-BE49-F238E27FC236}">
                <a16:creationId xmlns:a16="http://schemas.microsoft.com/office/drawing/2014/main" id="{1755E3A3-6792-4DEB-ADBA-FF1752C3EAB5}"/>
              </a:ext>
            </a:extLst>
          </p:cNvPr>
          <p:cNvSpPr>
            <a:spLocks noGrp="1"/>
          </p:cNvSpPr>
          <p:nvPr>
            <p:ph type="body" sz="quarter" idx="28" hasCustomPrompt="1"/>
          </p:nvPr>
        </p:nvSpPr>
        <p:spPr>
          <a:xfrm>
            <a:off x="6403949" y="4062657"/>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22" name="Content Placeholder 2">
            <a:extLst>
              <a:ext uri="{FF2B5EF4-FFF2-40B4-BE49-F238E27FC236}">
                <a16:creationId xmlns:a16="http://schemas.microsoft.com/office/drawing/2014/main" id="{F9073769-68CE-4E5C-AE83-97D436759BEF}"/>
              </a:ext>
            </a:extLst>
          </p:cNvPr>
          <p:cNvSpPr>
            <a:spLocks noGrp="1"/>
          </p:cNvSpPr>
          <p:nvPr>
            <p:ph sz="quarter" idx="29" hasCustomPrompt="1"/>
          </p:nvPr>
        </p:nvSpPr>
        <p:spPr>
          <a:xfrm>
            <a:off x="9204905" y="2311744"/>
            <a:ext cx="2170907" cy="1747072"/>
          </a:xfrm>
          <a:prstGeom prst="rect">
            <a:avLst/>
          </a:prstGeom>
        </p:spPr>
        <p:txBody>
          <a:bodyPr/>
          <a:lstStyle>
            <a:lvl1pPr marL="0" indent="0">
              <a:buNone/>
              <a:defRPr/>
            </a:lvl1pPr>
          </a:lstStyle>
          <a:p>
            <a:pPr lvl="0"/>
            <a:r>
              <a:rPr lang="en-US" dirty="0"/>
              <a:t> </a:t>
            </a:r>
          </a:p>
        </p:txBody>
      </p:sp>
      <p:sp>
        <p:nvSpPr>
          <p:cNvPr id="23" name="Text Placeholder 16">
            <a:extLst>
              <a:ext uri="{FF2B5EF4-FFF2-40B4-BE49-F238E27FC236}">
                <a16:creationId xmlns:a16="http://schemas.microsoft.com/office/drawing/2014/main" id="{5E749FE8-AE9A-422E-8E54-F6700B7FC23D}"/>
              </a:ext>
            </a:extLst>
          </p:cNvPr>
          <p:cNvSpPr>
            <a:spLocks noGrp="1"/>
          </p:cNvSpPr>
          <p:nvPr>
            <p:ph type="body" sz="quarter" idx="30" hasCustomPrompt="1"/>
          </p:nvPr>
        </p:nvSpPr>
        <p:spPr>
          <a:xfrm>
            <a:off x="9201363" y="4062657"/>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25" name="Slide Title">
            <a:extLst>
              <a:ext uri="{FF2B5EF4-FFF2-40B4-BE49-F238E27FC236}">
                <a16:creationId xmlns:a16="http://schemas.microsoft.com/office/drawing/2014/main" id="{82828FAA-4F60-426B-B8C7-412DC3009C2A}"/>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28528809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 Cards">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AF47440-88D3-466B-9E1B-85E4D6904FDF}"/>
              </a:ext>
            </a:extLst>
          </p:cNvPr>
          <p:cNvGrpSpPr/>
          <p:nvPr userDrawn="1"/>
        </p:nvGrpSpPr>
        <p:grpSpPr>
          <a:xfrm>
            <a:off x="699451" y="966930"/>
            <a:ext cx="10793093" cy="4908775"/>
            <a:chOff x="565836" y="966930"/>
            <a:chExt cx="10793093" cy="4908775"/>
          </a:xfrm>
        </p:grpSpPr>
        <p:grpSp>
          <p:nvGrpSpPr>
            <p:cNvPr id="26" name="Group 25">
              <a:extLst>
                <a:ext uri="{FF2B5EF4-FFF2-40B4-BE49-F238E27FC236}">
                  <a16:creationId xmlns:a16="http://schemas.microsoft.com/office/drawing/2014/main" id="{2FEE3AA2-A651-447B-96D7-13E88B80BB4D}"/>
                </a:ext>
              </a:extLst>
            </p:cNvPr>
            <p:cNvGrpSpPr/>
            <p:nvPr userDrawn="1"/>
          </p:nvGrpSpPr>
          <p:grpSpPr>
            <a:xfrm>
              <a:off x="565836" y="966930"/>
              <a:ext cx="2417937" cy="4908775"/>
              <a:chOff x="146359" y="966931"/>
              <a:chExt cx="2173328" cy="4412182"/>
            </a:xfrm>
          </p:grpSpPr>
          <p:grpSp>
            <p:nvGrpSpPr>
              <p:cNvPr id="48" name="Group 47">
                <a:extLst>
                  <a:ext uri="{FF2B5EF4-FFF2-40B4-BE49-F238E27FC236}">
                    <a16:creationId xmlns:a16="http://schemas.microsoft.com/office/drawing/2014/main" id="{39396BDC-71EF-4F64-8088-74DADCD784E9}"/>
                  </a:ext>
                </a:extLst>
              </p:cNvPr>
              <p:cNvGrpSpPr/>
              <p:nvPr userDrawn="1"/>
            </p:nvGrpSpPr>
            <p:grpSpPr>
              <a:xfrm>
                <a:off x="148389" y="966931"/>
                <a:ext cx="2171298" cy="2077557"/>
                <a:chOff x="608165" y="1848465"/>
                <a:chExt cx="2425316" cy="2769450"/>
              </a:xfrm>
            </p:grpSpPr>
            <p:sp>
              <p:nvSpPr>
                <p:cNvPr id="52" name="Rectangle 51">
                  <a:extLst>
                    <a:ext uri="{FF2B5EF4-FFF2-40B4-BE49-F238E27FC236}">
                      <a16:creationId xmlns:a16="http://schemas.microsoft.com/office/drawing/2014/main" id="{A3A88B9B-09A8-4014-9705-D1536E46F970}"/>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53" name="Rectangle 52">
                  <a:extLst>
                    <a:ext uri="{FF2B5EF4-FFF2-40B4-BE49-F238E27FC236}">
                      <a16:creationId xmlns:a16="http://schemas.microsoft.com/office/drawing/2014/main" id="{439216B4-A9AD-4397-B74C-128A56B3FFA0}"/>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nvGrpSpPr>
              <p:cNvPr id="49" name="Group 48">
                <a:extLst>
                  <a:ext uri="{FF2B5EF4-FFF2-40B4-BE49-F238E27FC236}">
                    <a16:creationId xmlns:a16="http://schemas.microsoft.com/office/drawing/2014/main" id="{20A7DBE7-1200-4715-B43E-E6127BFFADE0}"/>
                  </a:ext>
                </a:extLst>
              </p:cNvPr>
              <p:cNvGrpSpPr/>
              <p:nvPr userDrawn="1"/>
            </p:nvGrpSpPr>
            <p:grpSpPr>
              <a:xfrm>
                <a:off x="146359" y="3301556"/>
                <a:ext cx="2171298" cy="2077557"/>
                <a:chOff x="608165" y="1848465"/>
                <a:chExt cx="2425316" cy="2769450"/>
              </a:xfrm>
            </p:grpSpPr>
            <p:sp>
              <p:nvSpPr>
                <p:cNvPr id="50" name="Rectangle 49">
                  <a:extLst>
                    <a:ext uri="{FF2B5EF4-FFF2-40B4-BE49-F238E27FC236}">
                      <a16:creationId xmlns:a16="http://schemas.microsoft.com/office/drawing/2014/main" id="{D903969A-F744-428D-8BB2-BCC351F22CA0}"/>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51" name="Rectangle 50">
                  <a:extLst>
                    <a:ext uri="{FF2B5EF4-FFF2-40B4-BE49-F238E27FC236}">
                      <a16:creationId xmlns:a16="http://schemas.microsoft.com/office/drawing/2014/main" id="{D6E9B3D9-DD8E-4E72-AB40-B699BF14C266}"/>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grpSp>
          <p:nvGrpSpPr>
            <p:cNvPr id="27" name="Group 26">
              <a:extLst>
                <a:ext uri="{FF2B5EF4-FFF2-40B4-BE49-F238E27FC236}">
                  <a16:creationId xmlns:a16="http://schemas.microsoft.com/office/drawing/2014/main" id="{216E3530-63EC-4311-B965-58E40575ACE0}"/>
                </a:ext>
              </a:extLst>
            </p:cNvPr>
            <p:cNvGrpSpPr/>
            <p:nvPr userDrawn="1"/>
          </p:nvGrpSpPr>
          <p:grpSpPr>
            <a:xfrm>
              <a:off x="3363250" y="966930"/>
              <a:ext cx="2417937" cy="4908775"/>
              <a:chOff x="146359" y="966931"/>
              <a:chExt cx="2173328" cy="4412182"/>
            </a:xfrm>
          </p:grpSpPr>
          <p:grpSp>
            <p:nvGrpSpPr>
              <p:cNvPr id="42" name="Group 41">
                <a:extLst>
                  <a:ext uri="{FF2B5EF4-FFF2-40B4-BE49-F238E27FC236}">
                    <a16:creationId xmlns:a16="http://schemas.microsoft.com/office/drawing/2014/main" id="{F6D7A9DA-79E5-44B6-AA2B-6BAEF0EF98D5}"/>
                  </a:ext>
                </a:extLst>
              </p:cNvPr>
              <p:cNvGrpSpPr/>
              <p:nvPr userDrawn="1"/>
            </p:nvGrpSpPr>
            <p:grpSpPr>
              <a:xfrm>
                <a:off x="148389" y="966931"/>
                <a:ext cx="2171298" cy="2077557"/>
                <a:chOff x="608165" y="1848465"/>
                <a:chExt cx="2425316" cy="2769450"/>
              </a:xfrm>
            </p:grpSpPr>
            <p:sp>
              <p:nvSpPr>
                <p:cNvPr id="46" name="Rectangle 45">
                  <a:extLst>
                    <a:ext uri="{FF2B5EF4-FFF2-40B4-BE49-F238E27FC236}">
                      <a16:creationId xmlns:a16="http://schemas.microsoft.com/office/drawing/2014/main" id="{84D348DC-682C-42CC-89A3-E2486BE9FA6E}"/>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47" name="Rectangle 46">
                  <a:extLst>
                    <a:ext uri="{FF2B5EF4-FFF2-40B4-BE49-F238E27FC236}">
                      <a16:creationId xmlns:a16="http://schemas.microsoft.com/office/drawing/2014/main" id="{77EC41C7-9487-4D7D-A558-D80EF94EA255}"/>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nvGrpSpPr>
              <p:cNvPr id="43" name="Group 42">
                <a:extLst>
                  <a:ext uri="{FF2B5EF4-FFF2-40B4-BE49-F238E27FC236}">
                    <a16:creationId xmlns:a16="http://schemas.microsoft.com/office/drawing/2014/main" id="{4FA96D92-2DB9-459A-B29C-77D2A89FBD2F}"/>
                  </a:ext>
                </a:extLst>
              </p:cNvPr>
              <p:cNvGrpSpPr/>
              <p:nvPr userDrawn="1"/>
            </p:nvGrpSpPr>
            <p:grpSpPr>
              <a:xfrm>
                <a:off x="146359" y="3301556"/>
                <a:ext cx="2171298" cy="2077557"/>
                <a:chOff x="608165" y="1848465"/>
                <a:chExt cx="2425316" cy="2769450"/>
              </a:xfrm>
            </p:grpSpPr>
            <p:sp>
              <p:nvSpPr>
                <p:cNvPr id="44" name="Rectangle 43">
                  <a:extLst>
                    <a:ext uri="{FF2B5EF4-FFF2-40B4-BE49-F238E27FC236}">
                      <a16:creationId xmlns:a16="http://schemas.microsoft.com/office/drawing/2014/main" id="{D724D731-6884-4DC9-8AF0-6ED94B30448D}"/>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45" name="Rectangle 44">
                  <a:extLst>
                    <a:ext uri="{FF2B5EF4-FFF2-40B4-BE49-F238E27FC236}">
                      <a16:creationId xmlns:a16="http://schemas.microsoft.com/office/drawing/2014/main" id="{B6B15C46-4290-4B78-8921-72AE34598118}"/>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grpSp>
          <p:nvGrpSpPr>
            <p:cNvPr id="28" name="Group 27">
              <a:extLst>
                <a:ext uri="{FF2B5EF4-FFF2-40B4-BE49-F238E27FC236}">
                  <a16:creationId xmlns:a16="http://schemas.microsoft.com/office/drawing/2014/main" id="{FB884BD0-6A95-49EE-8D25-E8E11D748173}"/>
                </a:ext>
              </a:extLst>
            </p:cNvPr>
            <p:cNvGrpSpPr/>
            <p:nvPr userDrawn="1"/>
          </p:nvGrpSpPr>
          <p:grpSpPr>
            <a:xfrm>
              <a:off x="6143578" y="966930"/>
              <a:ext cx="2417937" cy="4908775"/>
              <a:chOff x="146359" y="966931"/>
              <a:chExt cx="2173328" cy="4412182"/>
            </a:xfrm>
          </p:grpSpPr>
          <p:grpSp>
            <p:nvGrpSpPr>
              <p:cNvPr id="36" name="Group 35">
                <a:extLst>
                  <a:ext uri="{FF2B5EF4-FFF2-40B4-BE49-F238E27FC236}">
                    <a16:creationId xmlns:a16="http://schemas.microsoft.com/office/drawing/2014/main" id="{DD9CED6F-5AA7-4856-AA10-0321616F78D3}"/>
                  </a:ext>
                </a:extLst>
              </p:cNvPr>
              <p:cNvGrpSpPr/>
              <p:nvPr userDrawn="1"/>
            </p:nvGrpSpPr>
            <p:grpSpPr>
              <a:xfrm>
                <a:off x="148389" y="966931"/>
                <a:ext cx="2171298" cy="2077557"/>
                <a:chOff x="608165" y="1848465"/>
                <a:chExt cx="2425316" cy="2769450"/>
              </a:xfrm>
            </p:grpSpPr>
            <p:sp>
              <p:nvSpPr>
                <p:cNvPr id="40" name="Rectangle 39">
                  <a:extLst>
                    <a:ext uri="{FF2B5EF4-FFF2-40B4-BE49-F238E27FC236}">
                      <a16:creationId xmlns:a16="http://schemas.microsoft.com/office/drawing/2014/main" id="{D30DCCD3-597F-45DB-912A-C4CB63B09E62}"/>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41" name="Rectangle 40">
                  <a:extLst>
                    <a:ext uri="{FF2B5EF4-FFF2-40B4-BE49-F238E27FC236}">
                      <a16:creationId xmlns:a16="http://schemas.microsoft.com/office/drawing/2014/main" id="{25EBC44B-FBA5-4207-952D-C48D3091080A}"/>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nvGrpSpPr>
              <p:cNvPr id="37" name="Group 36">
                <a:extLst>
                  <a:ext uri="{FF2B5EF4-FFF2-40B4-BE49-F238E27FC236}">
                    <a16:creationId xmlns:a16="http://schemas.microsoft.com/office/drawing/2014/main" id="{B68EAEE7-6722-4C5A-B704-AD883A41D123}"/>
                  </a:ext>
                </a:extLst>
              </p:cNvPr>
              <p:cNvGrpSpPr/>
              <p:nvPr userDrawn="1"/>
            </p:nvGrpSpPr>
            <p:grpSpPr>
              <a:xfrm>
                <a:off x="146359" y="3301556"/>
                <a:ext cx="2171298" cy="2077557"/>
                <a:chOff x="608165" y="1848465"/>
                <a:chExt cx="2425316" cy="2769450"/>
              </a:xfrm>
            </p:grpSpPr>
            <p:sp>
              <p:nvSpPr>
                <p:cNvPr id="38" name="Rectangle 37">
                  <a:extLst>
                    <a:ext uri="{FF2B5EF4-FFF2-40B4-BE49-F238E27FC236}">
                      <a16:creationId xmlns:a16="http://schemas.microsoft.com/office/drawing/2014/main" id="{FCD919F3-C884-43F2-8FF8-C3A9A3777BC0}"/>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39" name="Rectangle 38">
                  <a:extLst>
                    <a:ext uri="{FF2B5EF4-FFF2-40B4-BE49-F238E27FC236}">
                      <a16:creationId xmlns:a16="http://schemas.microsoft.com/office/drawing/2014/main" id="{F66A640A-5736-4F69-B022-60268EEA9BD8}"/>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grpSp>
          <p:nvGrpSpPr>
            <p:cNvPr id="29" name="Group 28">
              <a:extLst>
                <a:ext uri="{FF2B5EF4-FFF2-40B4-BE49-F238E27FC236}">
                  <a16:creationId xmlns:a16="http://schemas.microsoft.com/office/drawing/2014/main" id="{C6C634AF-A845-4642-BBC1-B4BDADE37FF1}"/>
                </a:ext>
              </a:extLst>
            </p:cNvPr>
            <p:cNvGrpSpPr/>
            <p:nvPr userDrawn="1"/>
          </p:nvGrpSpPr>
          <p:grpSpPr>
            <a:xfrm>
              <a:off x="8940992" y="966930"/>
              <a:ext cx="2417937" cy="4908775"/>
              <a:chOff x="146359" y="966931"/>
              <a:chExt cx="2173328" cy="4412182"/>
            </a:xfrm>
          </p:grpSpPr>
          <p:grpSp>
            <p:nvGrpSpPr>
              <p:cNvPr id="30" name="Group 29">
                <a:extLst>
                  <a:ext uri="{FF2B5EF4-FFF2-40B4-BE49-F238E27FC236}">
                    <a16:creationId xmlns:a16="http://schemas.microsoft.com/office/drawing/2014/main" id="{72132C25-2C50-4EFC-ACE7-C3AFBA7D99BF}"/>
                  </a:ext>
                </a:extLst>
              </p:cNvPr>
              <p:cNvGrpSpPr/>
              <p:nvPr userDrawn="1"/>
            </p:nvGrpSpPr>
            <p:grpSpPr>
              <a:xfrm>
                <a:off x="148389" y="966931"/>
                <a:ext cx="2171298" cy="2077557"/>
                <a:chOff x="608165" y="1848465"/>
                <a:chExt cx="2425316" cy="2769450"/>
              </a:xfrm>
            </p:grpSpPr>
            <p:sp>
              <p:nvSpPr>
                <p:cNvPr id="34" name="Rectangle 33">
                  <a:extLst>
                    <a:ext uri="{FF2B5EF4-FFF2-40B4-BE49-F238E27FC236}">
                      <a16:creationId xmlns:a16="http://schemas.microsoft.com/office/drawing/2014/main" id="{D2354DF8-0D0E-49F6-B25E-C150924A39F7}"/>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35" name="Rectangle 34">
                  <a:extLst>
                    <a:ext uri="{FF2B5EF4-FFF2-40B4-BE49-F238E27FC236}">
                      <a16:creationId xmlns:a16="http://schemas.microsoft.com/office/drawing/2014/main" id="{B88011E3-77D0-4FDC-BA49-2E1A8B77B873}"/>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nvGrpSpPr>
              <p:cNvPr id="31" name="Group 30">
                <a:extLst>
                  <a:ext uri="{FF2B5EF4-FFF2-40B4-BE49-F238E27FC236}">
                    <a16:creationId xmlns:a16="http://schemas.microsoft.com/office/drawing/2014/main" id="{F3B65E89-1E12-449B-A11C-73E9297A5055}"/>
                  </a:ext>
                </a:extLst>
              </p:cNvPr>
              <p:cNvGrpSpPr/>
              <p:nvPr userDrawn="1"/>
            </p:nvGrpSpPr>
            <p:grpSpPr>
              <a:xfrm>
                <a:off x="146359" y="3301556"/>
                <a:ext cx="2171298" cy="2077557"/>
                <a:chOff x="608165" y="1848465"/>
                <a:chExt cx="2425316" cy="2769450"/>
              </a:xfrm>
            </p:grpSpPr>
            <p:sp>
              <p:nvSpPr>
                <p:cNvPr id="32" name="Rectangle 31">
                  <a:extLst>
                    <a:ext uri="{FF2B5EF4-FFF2-40B4-BE49-F238E27FC236}">
                      <a16:creationId xmlns:a16="http://schemas.microsoft.com/office/drawing/2014/main" id="{F5D5C7D2-D6C1-49F2-94B7-102CCD81BB28}"/>
                    </a:ext>
                  </a:extLst>
                </p:cNvPr>
                <p:cNvSpPr/>
                <p:nvPr/>
              </p:nvSpPr>
              <p:spPr>
                <a:xfrm>
                  <a:off x="608165" y="1848465"/>
                  <a:ext cx="2425316" cy="2769450"/>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sp>
              <p:nvSpPr>
                <p:cNvPr id="33" name="Rectangle 32">
                  <a:extLst>
                    <a:ext uri="{FF2B5EF4-FFF2-40B4-BE49-F238E27FC236}">
                      <a16:creationId xmlns:a16="http://schemas.microsoft.com/office/drawing/2014/main" id="{ADDA5F44-AC4A-49AE-B1F4-5B0088686332}"/>
                    </a:ext>
                  </a:extLst>
                </p:cNvPr>
                <p:cNvSpPr/>
                <p:nvPr/>
              </p:nvSpPr>
              <p:spPr>
                <a:xfrm>
                  <a:off x="728772" y="2017246"/>
                  <a:ext cx="2179568" cy="2093301"/>
                </a:xfrm>
                <a:prstGeom prst="rect">
                  <a:avLst/>
                </a:prstGeom>
                <a:solidFill>
                  <a:schemeClr val="bg1">
                    <a:lumMod val="95000"/>
                  </a:scheme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7383A"/>
                    </a:solidFill>
                    <a:effectLst/>
                    <a:uLnTx/>
                    <a:uFillTx/>
                    <a:latin typeface="Verdana"/>
                    <a:ea typeface=""/>
                    <a:cs typeface=""/>
                  </a:endParaRPr>
                </a:p>
              </p:txBody>
            </p:sp>
          </p:grpSp>
        </p:grpSp>
      </p:grpSp>
      <p:sp>
        <p:nvSpPr>
          <p:cNvPr id="54" name="Content Placeholder 2">
            <a:extLst>
              <a:ext uri="{FF2B5EF4-FFF2-40B4-BE49-F238E27FC236}">
                <a16:creationId xmlns:a16="http://schemas.microsoft.com/office/drawing/2014/main" id="{E0B7191C-EE58-4F89-A687-4041C5BA4A2A}"/>
              </a:ext>
            </a:extLst>
          </p:cNvPr>
          <p:cNvSpPr>
            <a:spLocks noGrp="1"/>
          </p:cNvSpPr>
          <p:nvPr>
            <p:ph sz="quarter" idx="24" hasCustomPrompt="1"/>
          </p:nvPr>
        </p:nvSpPr>
        <p:spPr>
          <a:xfrm>
            <a:off x="819579" y="1103954"/>
            <a:ext cx="2170907" cy="1747072"/>
          </a:xfrm>
          <a:prstGeom prst="rect">
            <a:avLst/>
          </a:prstGeom>
        </p:spPr>
        <p:txBody>
          <a:bodyPr/>
          <a:lstStyle>
            <a:lvl1pPr marL="0" indent="0">
              <a:buNone/>
              <a:defRPr/>
            </a:lvl1pPr>
          </a:lstStyle>
          <a:p>
            <a:pPr lvl="0"/>
            <a:r>
              <a:rPr lang="en-US" dirty="0"/>
              <a:t> </a:t>
            </a:r>
          </a:p>
        </p:txBody>
      </p:sp>
      <p:sp>
        <p:nvSpPr>
          <p:cNvPr id="55" name="Text Placeholder 16">
            <a:extLst>
              <a:ext uri="{FF2B5EF4-FFF2-40B4-BE49-F238E27FC236}">
                <a16:creationId xmlns:a16="http://schemas.microsoft.com/office/drawing/2014/main" id="{359785FD-9A15-4268-B855-2587E4C03AB0}"/>
              </a:ext>
            </a:extLst>
          </p:cNvPr>
          <p:cNvSpPr>
            <a:spLocks noGrp="1"/>
          </p:cNvSpPr>
          <p:nvPr>
            <p:ph type="body" sz="quarter" idx="10" hasCustomPrompt="1"/>
          </p:nvPr>
        </p:nvSpPr>
        <p:spPr>
          <a:xfrm>
            <a:off x="819427" y="2854867"/>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56" name="Content Placeholder 2">
            <a:extLst>
              <a:ext uri="{FF2B5EF4-FFF2-40B4-BE49-F238E27FC236}">
                <a16:creationId xmlns:a16="http://schemas.microsoft.com/office/drawing/2014/main" id="{1EA65E31-549B-4E46-9D24-FA915CDF2467}"/>
              </a:ext>
            </a:extLst>
          </p:cNvPr>
          <p:cNvSpPr>
            <a:spLocks noGrp="1"/>
          </p:cNvSpPr>
          <p:nvPr>
            <p:ph sz="quarter" idx="25" hasCustomPrompt="1"/>
          </p:nvPr>
        </p:nvSpPr>
        <p:spPr>
          <a:xfrm>
            <a:off x="3627465" y="1103954"/>
            <a:ext cx="2170907" cy="1747072"/>
          </a:xfrm>
          <a:prstGeom prst="rect">
            <a:avLst/>
          </a:prstGeom>
        </p:spPr>
        <p:txBody>
          <a:bodyPr/>
          <a:lstStyle>
            <a:lvl1pPr marL="0" indent="0">
              <a:buNone/>
              <a:defRPr/>
            </a:lvl1pPr>
          </a:lstStyle>
          <a:p>
            <a:pPr lvl="0"/>
            <a:r>
              <a:rPr lang="en-US" dirty="0"/>
              <a:t> </a:t>
            </a:r>
          </a:p>
        </p:txBody>
      </p:sp>
      <p:sp>
        <p:nvSpPr>
          <p:cNvPr id="57" name="Text Placeholder 16">
            <a:extLst>
              <a:ext uri="{FF2B5EF4-FFF2-40B4-BE49-F238E27FC236}">
                <a16:creationId xmlns:a16="http://schemas.microsoft.com/office/drawing/2014/main" id="{106EB8FB-D022-4F94-9748-C786EF18B714}"/>
              </a:ext>
            </a:extLst>
          </p:cNvPr>
          <p:cNvSpPr>
            <a:spLocks noGrp="1"/>
          </p:cNvSpPr>
          <p:nvPr>
            <p:ph type="body" sz="quarter" idx="26" hasCustomPrompt="1"/>
          </p:nvPr>
        </p:nvSpPr>
        <p:spPr>
          <a:xfrm>
            <a:off x="3623923" y="2854867"/>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58" name="Content Placeholder 2">
            <a:extLst>
              <a:ext uri="{FF2B5EF4-FFF2-40B4-BE49-F238E27FC236}">
                <a16:creationId xmlns:a16="http://schemas.microsoft.com/office/drawing/2014/main" id="{C97CB854-F076-4F84-9AF5-D5EACD479F90}"/>
              </a:ext>
            </a:extLst>
          </p:cNvPr>
          <p:cNvSpPr>
            <a:spLocks noGrp="1"/>
          </p:cNvSpPr>
          <p:nvPr>
            <p:ph sz="quarter" idx="27" hasCustomPrompt="1"/>
          </p:nvPr>
        </p:nvSpPr>
        <p:spPr>
          <a:xfrm>
            <a:off x="6407491" y="1103954"/>
            <a:ext cx="2170907" cy="1747072"/>
          </a:xfrm>
          <a:prstGeom prst="rect">
            <a:avLst/>
          </a:prstGeom>
        </p:spPr>
        <p:txBody>
          <a:bodyPr/>
          <a:lstStyle>
            <a:lvl1pPr marL="0" indent="0">
              <a:buNone/>
              <a:defRPr/>
            </a:lvl1pPr>
          </a:lstStyle>
          <a:p>
            <a:pPr lvl="0"/>
            <a:r>
              <a:rPr lang="en-US" dirty="0"/>
              <a:t> </a:t>
            </a:r>
          </a:p>
        </p:txBody>
      </p:sp>
      <p:sp>
        <p:nvSpPr>
          <p:cNvPr id="59" name="Text Placeholder 16">
            <a:extLst>
              <a:ext uri="{FF2B5EF4-FFF2-40B4-BE49-F238E27FC236}">
                <a16:creationId xmlns:a16="http://schemas.microsoft.com/office/drawing/2014/main" id="{A660B777-D712-4586-BA1B-D3D24E177697}"/>
              </a:ext>
            </a:extLst>
          </p:cNvPr>
          <p:cNvSpPr>
            <a:spLocks noGrp="1"/>
          </p:cNvSpPr>
          <p:nvPr>
            <p:ph type="body" sz="quarter" idx="28" hasCustomPrompt="1"/>
          </p:nvPr>
        </p:nvSpPr>
        <p:spPr>
          <a:xfrm>
            <a:off x="6403949" y="2854867"/>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60" name="Content Placeholder 2">
            <a:extLst>
              <a:ext uri="{FF2B5EF4-FFF2-40B4-BE49-F238E27FC236}">
                <a16:creationId xmlns:a16="http://schemas.microsoft.com/office/drawing/2014/main" id="{5715A33F-4769-413B-BB52-E41AC78EE722}"/>
              </a:ext>
            </a:extLst>
          </p:cNvPr>
          <p:cNvSpPr>
            <a:spLocks noGrp="1"/>
          </p:cNvSpPr>
          <p:nvPr>
            <p:ph sz="quarter" idx="29" hasCustomPrompt="1"/>
          </p:nvPr>
        </p:nvSpPr>
        <p:spPr>
          <a:xfrm>
            <a:off x="9204905" y="1103954"/>
            <a:ext cx="2170907" cy="1747072"/>
          </a:xfrm>
          <a:prstGeom prst="rect">
            <a:avLst/>
          </a:prstGeom>
        </p:spPr>
        <p:txBody>
          <a:bodyPr/>
          <a:lstStyle>
            <a:lvl1pPr marL="0" indent="0">
              <a:buNone/>
              <a:defRPr/>
            </a:lvl1pPr>
          </a:lstStyle>
          <a:p>
            <a:pPr lvl="0"/>
            <a:r>
              <a:rPr lang="en-US" dirty="0"/>
              <a:t> </a:t>
            </a:r>
          </a:p>
        </p:txBody>
      </p:sp>
      <p:sp>
        <p:nvSpPr>
          <p:cNvPr id="61" name="Text Placeholder 16">
            <a:extLst>
              <a:ext uri="{FF2B5EF4-FFF2-40B4-BE49-F238E27FC236}">
                <a16:creationId xmlns:a16="http://schemas.microsoft.com/office/drawing/2014/main" id="{0C61B438-F7EB-4F05-8DFB-8495E446D9B0}"/>
              </a:ext>
            </a:extLst>
          </p:cNvPr>
          <p:cNvSpPr>
            <a:spLocks noGrp="1"/>
          </p:cNvSpPr>
          <p:nvPr>
            <p:ph type="body" sz="quarter" idx="30" hasCustomPrompt="1"/>
          </p:nvPr>
        </p:nvSpPr>
        <p:spPr>
          <a:xfrm>
            <a:off x="9201363" y="2854867"/>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62" name="Content Placeholder 2">
            <a:extLst>
              <a:ext uri="{FF2B5EF4-FFF2-40B4-BE49-F238E27FC236}">
                <a16:creationId xmlns:a16="http://schemas.microsoft.com/office/drawing/2014/main" id="{067E4C56-F3F2-4364-8BAF-A1098E093A20}"/>
              </a:ext>
            </a:extLst>
          </p:cNvPr>
          <p:cNvSpPr>
            <a:spLocks noGrp="1"/>
          </p:cNvSpPr>
          <p:nvPr>
            <p:ph sz="quarter" idx="31" hasCustomPrompt="1"/>
          </p:nvPr>
        </p:nvSpPr>
        <p:spPr>
          <a:xfrm>
            <a:off x="822969" y="3701343"/>
            <a:ext cx="2170907" cy="1747072"/>
          </a:xfrm>
          <a:prstGeom prst="rect">
            <a:avLst/>
          </a:prstGeom>
        </p:spPr>
        <p:txBody>
          <a:bodyPr/>
          <a:lstStyle>
            <a:lvl1pPr marL="0" indent="0">
              <a:buNone/>
              <a:defRPr/>
            </a:lvl1pPr>
          </a:lstStyle>
          <a:p>
            <a:pPr lvl="0"/>
            <a:r>
              <a:rPr lang="en-US" dirty="0"/>
              <a:t> </a:t>
            </a:r>
          </a:p>
        </p:txBody>
      </p:sp>
      <p:sp>
        <p:nvSpPr>
          <p:cNvPr id="63" name="Text Placeholder 16">
            <a:extLst>
              <a:ext uri="{FF2B5EF4-FFF2-40B4-BE49-F238E27FC236}">
                <a16:creationId xmlns:a16="http://schemas.microsoft.com/office/drawing/2014/main" id="{9E19C452-CC6B-49AF-89AB-0A1A6749FB89}"/>
              </a:ext>
            </a:extLst>
          </p:cNvPr>
          <p:cNvSpPr>
            <a:spLocks noGrp="1"/>
          </p:cNvSpPr>
          <p:nvPr>
            <p:ph type="body" sz="quarter" idx="32" hasCustomPrompt="1"/>
          </p:nvPr>
        </p:nvSpPr>
        <p:spPr>
          <a:xfrm>
            <a:off x="819427" y="5452256"/>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64" name="Content Placeholder 2">
            <a:extLst>
              <a:ext uri="{FF2B5EF4-FFF2-40B4-BE49-F238E27FC236}">
                <a16:creationId xmlns:a16="http://schemas.microsoft.com/office/drawing/2014/main" id="{4BC364CE-EE44-4759-B110-528D9578C4F8}"/>
              </a:ext>
            </a:extLst>
          </p:cNvPr>
          <p:cNvSpPr>
            <a:spLocks noGrp="1"/>
          </p:cNvSpPr>
          <p:nvPr>
            <p:ph sz="quarter" idx="33" hasCustomPrompt="1"/>
          </p:nvPr>
        </p:nvSpPr>
        <p:spPr>
          <a:xfrm>
            <a:off x="3627465" y="3701343"/>
            <a:ext cx="2170907" cy="1747072"/>
          </a:xfrm>
          <a:prstGeom prst="rect">
            <a:avLst/>
          </a:prstGeom>
        </p:spPr>
        <p:txBody>
          <a:bodyPr/>
          <a:lstStyle>
            <a:lvl1pPr marL="0" indent="0">
              <a:buNone/>
              <a:defRPr/>
            </a:lvl1pPr>
          </a:lstStyle>
          <a:p>
            <a:pPr lvl="0"/>
            <a:r>
              <a:rPr lang="en-US" dirty="0"/>
              <a:t> </a:t>
            </a:r>
          </a:p>
        </p:txBody>
      </p:sp>
      <p:sp>
        <p:nvSpPr>
          <p:cNvPr id="65" name="Text Placeholder 16">
            <a:extLst>
              <a:ext uri="{FF2B5EF4-FFF2-40B4-BE49-F238E27FC236}">
                <a16:creationId xmlns:a16="http://schemas.microsoft.com/office/drawing/2014/main" id="{7EAA927D-782E-4FA0-849E-342A65DE4BBF}"/>
              </a:ext>
            </a:extLst>
          </p:cNvPr>
          <p:cNvSpPr>
            <a:spLocks noGrp="1"/>
          </p:cNvSpPr>
          <p:nvPr>
            <p:ph type="body" sz="quarter" idx="34" hasCustomPrompt="1"/>
          </p:nvPr>
        </p:nvSpPr>
        <p:spPr>
          <a:xfrm>
            <a:off x="3623923" y="5452256"/>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66" name="Content Placeholder 2">
            <a:extLst>
              <a:ext uri="{FF2B5EF4-FFF2-40B4-BE49-F238E27FC236}">
                <a16:creationId xmlns:a16="http://schemas.microsoft.com/office/drawing/2014/main" id="{E3B30BFD-B908-447F-8D02-CC5101962ABA}"/>
              </a:ext>
            </a:extLst>
          </p:cNvPr>
          <p:cNvSpPr>
            <a:spLocks noGrp="1"/>
          </p:cNvSpPr>
          <p:nvPr>
            <p:ph sz="quarter" idx="35" hasCustomPrompt="1"/>
          </p:nvPr>
        </p:nvSpPr>
        <p:spPr>
          <a:xfrm>
            <a:off x="6407491" y="3701343"/>
            <a:ext cx="2170907" cy="1747072"/>
          </a:xfrm>
          <a:prstGeom prst="rect">
            <a:avLst/>
          </a:prstGeom>
        </p:spPr>
        <p:txBody>
          <a:bodyPr/>
          <a:lstStyle>
            <a:lvl1pPr marL="0" indent="0">
              <a:buNone/>
              <a:defRPr/>
            </a:lvl1pPr>
          </a:lstStyle>
          <a:p>
            <a:pPr lvl="0"/>
            <a:r>
              <a:rPr lang="en-US" dirty="0"/>
              <a:t> </a:t>
            </a:r>
          </a:p>
        </p:txBody>
      </p:sp>
      <p:sp>
        <p:nvSpPr>
          <p:cNvPr id="67" name="Text Placeholder 16">
            <a:extLst>
              <a:ext uri="{FF2B5EF4-FFF2-40B4-BE49-F238E27FC236}">
                <a16:creationId xmlns:a16="http://schemas.microsoft.com/office/drawing/2014/main" id="{C50CB936-C75A-4564-A207-9D4ECDB704BD}"/>
              </a:ext>
            </a:extLst>
          </p:cNvPr>
          <p:cNvSpPr>
            <a:spLocks noGrp="1"/>
          </p:cNvSpPr>
          <p:nvPr>
            <p:ph type="body" sz="quarter" idx="36" hasCustomPrompt="1"/>
          </p:nvPr>
        </p:nvSpPr>
        <p:spPr>
          <a:xfrm>
            <a:off x="6403949" y="5452256"/>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68" name="Content Placeholder 2">
            <a:extLst>
              <a:ext uri="{FF2B5EF4-FFF2-40B4-BE49-F238E27FC236}">
                <a16:creationId xmlns:a16="http://schemas.microsoft.com/office/drawing/2014/main" id="{37DB663D-AB12-4216-A4CC-83A141460F98}"/>
              </a:ext>
            </a:extLst>
          </p:cNvPr>
          <p:cNvSpPr>
            <a:spLocks noGrp="1"/>
          </p:cNvSpPr>
          <p:nvPr>
            <p:ph sz="quarter" idx="37" hasCustomPrompt="1"/>
          </p:nvPr>
        </p:nvSpPr>
        <p:spPr>
          <a:xfrm>
            <a:off x="9204905" y="3701343"/>
            <a:ext cx="2170907" cy="1747072"/>
          </a:xfrm>
          <a:prstGeom prst="rect">
            <a:avLst/>
          </a:prstGeom>
        </p:spPr>
        <p:txBody>
          <a:bodyPr/>
          <a:lstStyle>
            <a:lvl1pPr marL="0" indent="0">
              <a:buNone/>
              <a:defRPr/>
            </a:lvl1pPr>
          </a:lstStyle>
          <a:p>
            <a:pPr lvl="0"/>
            <a:r>
              <a:rPr lang="en-US" dirty="0"/>
              <a:t> </a:t>
            </a:r>
          </a:p>
        </p:txBody>
      </p:sp>
      <p:sp>
        <p:nvSpPr>
          <p:cNvPr id="69" name="Text Placeholder 16">
            <a:extLst>
              <a:ext uri="{FF2B5EF4-FFF2-40B4-BE49-F238E27FC236}">
                <a16:creationId xmlns:a16="http://schemas.microsoft.com/office/drawing/2014/main" id="{34C77162-C99E-47E2-A8A8-08A56975DC0C}"/>
              </a:ext>
            </a:extLst>
          </p:cNvPr>
          <p:cNvSpPr>
            <a:spLocks noGrp="1"/>
          </p:cNvSpPr>
          <p:nvPr>
            <p:ph type="body" sz="quarter" idx="38" hasCustomPrompt="1"/>
          </p:nvPr>
        </p:nvSpPr>
        <p:spPr>
          <a:xfrm>
            <a:off x="9201363" y="5452256"/>
            <a:ext cx="2177990" cy="423450"/>
          </a:xfrm>
          <a:prstGeom prst="rect">
            <a:avLst/>
          </a:prstGeom>
        </p:spPr>
        <p:txBody>
          <a:bodyPr anchor="ctr"/>
          <a:lstStyle>
            <a:lvl1pPr marL="0" indent="0" algn="ctr">
              <a:buNone/>
              <a:defRPr sz="1200" b="1" i="0">
                <a:solidFill>
                  <a:schemeClr val="accent1"/>
                </a:solidFill>
              </a:defRPr>
            </a:lvl1pPr>
          </a:lstStyle>
          <a:p>
            <a:pPr lvl="0"/>
            <a:r>
              <a:rPr lang="en-US" dirty="0"/>
              <a:t>Sub-Title</a:t>
            </a:r>
          </a:p>
        </p:txBody>
      </p:sp>
      <p:sp>
        <p:nvSpPr>
          <p:cNvPr id="71" name="Slide Title">
            <a:extLst>
              <a:ext uri="{FF2B5EF4-FFF2-40B4-BE49-F238E27FC236}">
                <a16:creationId xmlns:a16="http://schemas.microsoft.com/office/drawing/2014/main" id="{621BF046-FD49-4C64-A5F3-61AB982F4BA7}"/>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24810736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8 Cards">
    <p:spTree>
      <p:nvGrpSpPr>
        <p:cNvPr id="1" name=""/>
        <p:cNvGrpSpPr/>
        <p:nvPr/>
      </p:nvGrpSpPr>
      <p:grpSpPr>
        <a:xfrm>
          <a:off x="0" y="0"/>
          <a:ext cx="0" cy="0"/>
          <a:chOff x="0" y="0"/>
          <a:chExt cx="0" cy="0"/>
        </a:xfrm>
      </p:grpSpPr>
      <p:sp>
        <p:nvSpPr>
          <p:cNvPr id="71" name="Slide Title">
            <a:extLst>
              <a:ext uri="{FF2B5EF4-FFF2-40B4-BE49-F238E27FC236}">
                <a16:creationId xmlns:a16="http://schemas.microsoft.com/office/drawing/2014/main" id="{621BF046-FD49-4C64-A5F3-61AB982F4BA7}"/>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
        <p:nvSpPr>
          <p:cNvPr id="70" name="Rectangle 69">
            <a:extLst>
              <a:ext uri="{FF2B5EF4-FFF2-40B4-BE49-F238E27FC236}">
                <a16:creationId xmlns:a16="http://schemas.microsoft.com/office/drawing/2014/main" id="{946967EB-6EC5-D04A-8B5D-00A1F980210A}"/>
              </a:ext>
            </a:extLst>
          </p:cNvPr>
          <p:cNvSpPr/>
          <p:nvPr userDrawn="1"/>
        </p:nvSpPr>
        <p:spPr>
          <a:xfrm>
            <a:off x="1193549" y="1330534"/>
            <a:ext cx="4902451" cy="2223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73" name="Rectangle 72">
            <a:extLst>
              <a:ext uri="{FF2B5EF4-FFF2-40B4-BE49-F238E27FC236}">
                <a16:creationId xmlns:a16="http://schemas.microsoft.com/office/drawing/2014/main" id="{55A7E793-8513-674E-A4FE-F3664E4B6AB2}"/>
              </a:ext>
            </a:extLst>
          </p:cNvPr>
          <p:cNvSpPr/>
          <p:nvPr userDrawn="1"/>
        </p:nvSpPr>
        <p:spPr>
          <a:xfrm>
            <a:off x="1193547" y="3553992"/>
            <a:ext cx="4902451" cy="222345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79" name="Rectangle 78">
            <a:extLst>
              <a:ext uri="{FF2B5EF4-FFF2-40B4-BE49-F238E27FC236}">
                <a16:creationId xmlns:a16="http://schemas.microsoft.com/office/drawing/2014/main" id="{F245AAF0-B636-3140-A751-D38471AD58A8}"/>
              </a:ext>
            </a:extLst>
          </p:cNvPr>
          <p:cNvSpPr/>
          <p:nvPr userDrawn="1"/>
        </p:nvSpPr>
        <p:spPr>
          <a:xfrm rot="10800000">
            <a:off x="6096413" y="3553526"/>
            <a:ext cx="4902451" cy="2223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80" name="Rectangle 79">
            <a:extLst>
              <a:ext uri="{FF2B5EF4-FFF2-40B4-BE49-F238E27FC236}">
                <a16:creationId xmlns:a16="http://schemas.microsoft.com/office/drawing/2014/main" id="{E6F8BF6F-374B-4C40-9A95-48BA84801D1C}"/>
              </a:ext>
            </a:extLst>
          </p:cNvPr>
          <p:cNvSpPr/>
          <p:nvPr userDrawn="1"/>
        </p:nvSpPr>
        <p:spPr>
          <a:xfrm rot="10800000">
            <a:off x="6096415" y="1330534"/>
            <a:ext cx="4902451" cy="222345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81" name="Text Placeholder 16">
            <a:extLst>
              <a:ext uri="{FF2B5EF4-FFF2-40B4-BE49-F238E27FC236}">
                <a16:creationId xmlns:a16="http://schemas.microsoft.com/office/drawing/2014/main" id="{337218DA-21E3-B540-9FA9-6BFE234EA5D9}"/>
              </a:ext>
            </a:extLst>
          </p:cNvPr>
          <p:cNvSpPr>
            <a:spLocks noGrp="1"/>
          </p:cNvSpPr>
          <p:nvPr>
            <p:ph type="body" sz="quarter" idx="10" hasCustomPrompt="1"/>
          </p:nvPr>
        </p:nvSpPr>
        <p:spPr>
          <a:xfrm>
            <a:off x="1193132" y="2729345"/>
            <a:ext cx="4902450" cy="824414"/>
          </a:xfrm>
          <a:prstGeom prst="rect">
            <a:avLst/>
          </a:prstGeom>
        </p:spPr>
        <p:txBody>
          <a:bodyPr anchor="ctr"/>
          <a:lstStyle>
            <a:lvl1pPr marL="0" indent="0" algn="ctr">
              <a:buNone/>
              <a:defRPr sz="2000" b="0" i="1">
                <a:solidFill>
                  <a:schemeClr val="bg1"/>
                </a:solidFill>
              </a:defRPr>
            </a:lvl1pPr>
          </a:lstStyle>
          <a:p>
            <a:pPr lvl="0"/>
            <a:r>
              <a:rPr lang="en-US" dirty="0"/>
              <a:t>Label Goes Here</a:t>
            </a:r>
          </a:p>
        </p:txBody>
      </p:sp>
      <p:sp>
        <p:nvSpPr>
          <p:cNvPr id="83" name="Text Placeholder 16">
            <a:extLst>
              <a:ext uri="{FF2B5EF4-FFF2-40B4-BE49-F238E27FC236}">
                <a16:creationId xmlns:a16="http://schemas.microsoft.com/office/drawing/2014/main" id="{12FC716F-599D-E749-851C-973871C76AE3}"/>
              </a:ext>
            </a:extLst>
          </p:cNvPr>
          <p:cNvSpPr>
            <a:spLocks noGrp="1"/>
          </p:cNvSpPr>
          <p:nvPr>
            <p:ph type="body" sz="quarter" idx="22" hasCustomPrompt="1"/>
          </p:nvPr>
        </p:nvSpPr>
        <p:spPr>
          <a:xfrm>
            <a:off x="1193132" y="1329218"/>
            <a:ext cx="4902450" cy="1694604"/>
          </a:xfrm>
          <a:prstGeom prst="rect">
            <a:avLst/>
          </a:prstGeom>
        </p:spPr>
        <p:txBody>
          <a:bodyPr anchor="ctr"/>
          <a:lstStyle>
            <a:lvl1pPr marL="0" indent="0" algn="ctr">
              <a:buNone/>
              <a:defRPr sz="9600" b="1" i="0">
                <a:solidFill>
                  <a:schemeClr val="bg1"/>
                </a:solidFill>
              </a:defRPr>
            </a:lvl1pPr>
          </a:lstStyle>
          <a:p>
            <a:pPr lvl="0"/>
            <a:r>
              <a:rPr lang="en-US" dirty="0"/>
              <a:t># #</a:t>
            </a:r>
          </a:p>
        </p:txBody>
      </p:sp>
      <p:sp>
        <p:nvSpPr>
          <p:cNvPr id="88" name="Text Placeholder 16">
            <a:extLst>
              <a:ext uri="{FF2B5EF4-FFF2-40B4-BE49-F238E27FC236}">
                <a16:creationId xmlns:a16="http://schemas.microsoft.com/office/drawing/2014/main" id="{0209FF46-1A65-7E41-95B0-E84B117DB394}"/>
              </a:ext>
            </a:extLst>
          </p:cNvPr>
          <p:cNvSpPr>
            <a:spLocks noGrp="1"/>
          </p:cNvSpPr>
          <p:nvPr>
            <p:ph type="body" sz="quarter" idx="23" hasCustomPrompt="1"/>
          </p:nvPr>
        </p:nvSpPr>
        <p:spPr>
          <a:xfrm>
            <a:off x="6097641" y="2729345"/>
            <a:ext cx="4902450" cy="824414"/>
          </a:xfrm>
          <a:prstGeom prst="rect">
            <a:avLst/>
          </a:prstGeom>
        </p:spPr>
        <p:txBody>
          <a:bodyPr anchor="ctr"/>
          <a:lstStyle>
            <a:lvl1pPr marL="0" indent="0" algn="ctr">
              <a:buNone/>
              <a:defRPr sz="2000" b="0" i="1">
                <a:solidFill>
                  <a:schemeClr val="bg1"/>
                </a:solidFill>
              </a:defRPr>
            </a:lvl1pPr>
          </a:lstStyle>
          <a:p>
            <a:pPr lvl="0"/>
            <a:r>
              <a:rPr lang="en-US" dirty="0"/>
              <a:t>Label Goes Here</a:t>
            </a:r>
          </a:p>
        </p:txBody>
      </p:sp>
      <p:sp>
        <p:nvSpPr>
          <p:cNvPr id="89" name="Text Placeholder 16">
            <a:extLst>
              <a:ext uri="{FF2B5EF4-FFF2-40B4-BE49-F238E27FC236}">
                <a16:creationId xmlns:a16="http://schemas.microsoft.com/office/drawing/2014/main" id="{661EBA52-3232-E741-AEC7-57B70A4FDB73}"/>
              </a:ext>
            </a:extLst>
          </p:cNvPr>
          <p:cNvSpPr>
            <a:spLocks noGrp="1"/>
          </p:cNvSpPr>
          <p:nvPr>
            <p:ph type="body" sz="quarter" idx="24" hasCustomPrompt="1"/>
          </p:nvPr>
        </p:nvSpPr>
        <p:spPr>
          <a:xfrm>
            <a:off x="6097641" y="1329218"/>
            <a:ext cx="4902450" cy="1694604"/>
          </a:xfrm>
          <a:prstGeom prst="rect">
            <a:avLst/>
          </a:prstGeom>
        </p:spPr>
        <p:txBody>
          <a:bodyPr anchor="ctr"/>
          <a:lstStyle>
            <a:lvl1pPr marL="0" indent="0" algn="ctr">
              <a:buNone/>
              <a:defRPr sz="9600" b="1" i="0">
                <a:solidFill>
                  <a:schemeClr val="bg1"/>
                </a:solidFill>
              </a:defRPr>
            </a:lvl1pPr>
          </a:lstStyle>
          <a:p>
            <a:pPr lvl="0"/>
            <a:r>
              <a:rPr lang="en-US" dirty="0"/>
              <a:t># #</a:t>
            </a:r>
          </a:p>
        </p:txBody>
      </p:sp>
      <p:sp>
        <p:nvSpPr>
          <p:cNvPr id="90" name="Text Placeholder 16">
            <a:extLst>
              <a:ext uri="{FF2B5EF4-FFF2-40B4-BE49-F238E27FC236}">
                <a16:creationId xmlns:a16="http://schemas.microsoft.com/office/drawing/2014/main" id="{48E0710F-3EE7-144E-8262-CBBE07717621}"/>
              </a:ext>
            </a:extLst>
          </p:cNvPr>
          <p:cNvSpPr>
            <a:spLocks noGrp="1"/>
          </p:cNvSpPr>
          <p:nvPr>
            <p:ph type="body" sz="quarter" idx="25" hasCustomPrompt="1"/>
          </p:nvPr>
        </p:nvSpPr>
        <p:spPr>
          <a:xfrm>
            <a:off x="1193132" y="4959927"/>
            <a:ext cx="4902450" cy="824414"/>
          </a:xfrm>
          <a:prstGeom prst="rect">
            <a:avLst/>
          </a:prstGeom>
        </p:spPr>
        <p:txBody>
          <a:bodyPr anchor="ctr"/>
          <a:lstStyle>
            <a:lvl1pPr marL="0" indent="0" algn="ctr">
              <a:buNone/>
              <a:defRPr sz="2000" b="0" i="1">
                <a:solidFill>
                  <a:schemeClr val="bg1"/>
                </a:solidFill>
              </a:defRPr>
            </a:lvl1pPr>
          </a:lstStyle>
          <a:p>
            <a:pPr lvl="0"/>
            <a:r>
              <a:rPr lang="en-US" dirty="0"/>
              <a:t>Label Goes Here</a:t>
            </a:r>
          </a:p>
        </p:txBody>
      </p:sp>
      <p:sp>
        <p:nvSpPr>
          <p:cNvPr id="91" name="Text Placeholder 16">
            <a:extLst>
              <a:ext uri="{FF2B5EF4-FFF2-40B4-BE49-F238E27FC236}">
                <a16:creationId xmlns:a16="http://schemas.microsoft.com/office/drawing/2014/main" id="{009AF9EE-5577-DE44-B957-354D10A4BAF5}"/>
              </a:ext>
            </a:extLst>
          </p:cNvPr>
          <p:cNvSpPr>
            <a:spLocks noGrp="1"/>
          </p:cNvSpPr>
          <p:nvPr>
            <p:ph type="body" sz="quarter" idx="26" hasCustomPrompt="1"/>
          </p:nvPr>
        </p:nvSpPr>
        <p:spPr>
          <a:xfrm>
            <a:off x="1193132" y="3559800"/>
            <a:ext cx="4902450" cy="1694604"/>
          </a:xfrm>
          <a:prstGeom prst="rect">
            <a:avLst/>
          </a:prstGeom>
        </p:spPr>
        <p:txBody>
          <a:bodyPr anchor="ctr"/>
          <a:lstStyle>
            <a:lvl1pPr marL="0" indent="0" algn="ctr">
              <a:buNone/>
              <a:defRPr sz="9600" b="1" i="0">
                <a:solidFill>
                  <a:schemeClr val="bg1"/>
                </a:solidFill>
              </a:defRPr>
            </a:lvl1pPr>
          </a:lstStyle>
          <a:p>
            <a:pPr lvl="0"/>
            <a:r>
              <a:rPr lang="en-US" dirty="0"/>
              <a:t># #</a:t>
            </a:r>
          </a:p>
        </p:txBody>
      </p:sp>
      <p:sp>
        <p:nvSpPr>
          <p:cNvPr id="92" name="Text Placeholder 16">
            <a:extLst>
              <a:ext uri="{FF2B5EF4-FFF2-40B4-BE49-F238E27FC236}">
                <a16:creationId xmlns:a16="http://schemas.microsoft.com/office/drawing/2014/main" id="{3AE1ECB1-474B-7C46-A57E-09AB86DBD9BA}"/>
              </a:ext>
            </a:extLst>
          </p:cNvPr>
          <p:cNvSpPr>
            <a:spLocks noGrp="1"/>
          </p:cNvSpPr>
          <p:nvPr>
            <p:ph type="body" sz="quarter" idx="27" hasCustomPrompt="1"/>
          </p:nvPr>
        </p:nvSpPr>
        <p:spPr>
          <a:xfrm>
            <a:off x="6097641" y="4959927"/>
            <a:ext cx="4902450" cy="824414"/>
          </a:xfrm>
          <a:prstGeom prst="rect">
            <a:avLst/>
          </a:prstGeom>
        </p:spPr>
        <p:txBody>
          <a:bodyPr anchor="ctr"/>
          <a:lstStyle>
            <a:lvl1pPr marL="0" indent="0" algn="ctr">
              <a:buNone/>
              <a:defRPr sz="2000" b="0" i="1">
                <a:solidFill>
                  <a:schemeClr val="bg1"/>
                </a:solidFill>
              </a:defRPr>
            </a:lvl1pPr>
          </a:lstStyle>
          <a:p>
            <a:pPr lvl="0"/>
            <a:r>
              <a:rPr lang="en-US" dirty="0"/>
              <a:t>Label Goes Here</a:t>
            </a:r>
          </a:p>
        </p:txBody>
      </p:sp>
      <p:sp>
        <p:nvSpPr>
          <p:cNvPr id="93" name="Text Placeholder 16">
            <a:extLst>
              <a:ext uri="{FF2B5EF4-FFF2-40B4-BE49-F238E27FC236}">
                <a16:creationId xmlns:a16="http://schemas.microsoft.com/office/drawing/2014/main" id="{82E9EA8F-62C6-BB4E-8CF6-C9E4A9527D3A}"/>
              </a:ext>
            </a:extLst>
          </p:cNvPr>
          <p:cNvSpPr>
            <a:spLocks noGrp="1"/>
          </p:cNvSpPr>
          <p:nvPr>
            <p:ph type="body" sz="quarter" idx="28" hasCustomPrompt="1"/>
          </p:nvPr>
        </p:nvSpPr>
        <p:spPr>
          <a:xfrm>
            <a:off x="6097641" y="3559800"/>
            <a:ext cx="4902450" cy="1694604"/>
          </a:xfrm>
          <a:prstGeom prst="rect">
            <a:avLst/>
          </a:prstGeom>
        </p:spPr>
        <p:txBody>
          <a:bodyPr anchor="ctr"/>
          <a:lstStyle>
            <a:lvl1pPr marL="0" indent="0" algn="ctr">
              <a:buNone/>
              <a:defRPr sz="9600" b="1" i="0">
                <a:solidFill>
                  <a:schemeClr val="bg1"/>
                </a:solidFill>
              </a:defRPr>
            </a:lvl1pPr>
          </a:lstStyle>
          <a:p>
            <a:pPr lvl="0"/>
            <a:r>
              <a:rPr lang="en-US" dirty="0"/>
              <a:t># #</a:t>
            </a:r>
          </a:p>
        </p:txBody>
      </p:sp>
    </p:spTree>
    <p:extLst>
      <p:ext uri="{BB962C8B-B14F-4D97-AF65-F5344CB8AC3E}">
        <p14:creationId xmlns:p14="http://schemas.microsoft.com/office/powerpoint/2010/main" val="4149155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s + Header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134A79-E7D9-4F70-9843-EB970C239BB3}"/>
              </a:ext>
            </a:extLst>
          </p:cNvPr>
          <p:cNvSpPr>
            <a:spLocks noGrp="1"/>
          </p:cNvSpPr>
          <p:nvPr>
            <p:ph type="body" idx="1" hasCustomPrompt="1"/>
          </p:nvPr>
        </p:nvSpPr>
        <p:spPr>
          <a:xfrm>
            <a:off x="609600" y="1109442"/>
            <a:ext cx="5386917" cy="639762"/>
          </a:xfrm>
          <a:prstGeom prst="rect">
            <a:avLst/>
          </a:prstGeom>
        </p:spPr>
        <p:txBody>
          <a:bodyPr lIns="0" tIns="0" rIns="0" bIns="0" anchor="ctr" anchorCtr="0">
            <a:noAutofit/>
          </a:bodyPr>
          <a:lstStyle>
            <a:lvl1pPr marL="0" indent="0">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Add Column Heading Here (Max. 2 Lines)</a:t>
            </a:r>
          </a:p>
        </p:txBody>
      </p:sp>
      <p:sp>
        <p:nvSpPr>
          <p:cNvPr id="4" name="Content Placeholder 3">
            <a:extLst>
              <a:ext uri="{FF2B5EF4-FFF2-40B4-BE49-F238E27FC236}">
                <a16:creationId xmlns:a16="http://schemas.microsoft.com/office/drawing/2014/main" id="{D13CAB32-D948-49BD-9C6C-005F02B911D5}"/>
              </a:ext>
            </a:extLst>
          </p:cNvPr>
          <p:cNvSpPr>
            <a:spLocks noGrp="1"/>
          </p:cNvSpPr>
          <p:nvPr>
            <p:ph sz="half" idx="22" hasCustomPrompt="1"/>
          </p:nvPr>
        </p:nvSpPr>
        <p:spPr>
          <a:xfrm>
            <a:off x="609600" y="1960573"/>
            <a:ext cx="5386917" cy="4016276"/>
          </a:xfrm>
          <a:prstGeom prst="rect">
            <a:avLst/>
          </a:prstGeom>
        </p:spPr>
        <p:txBody>
          <a:bodyPr lIns="0" tIns="0" rIns="0" bIns="0">
            <a:noAutofit/>
          </a:bodyPr>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B072D07-4B51-4AB2-87BB-88E86DF634CD}"/>
              </a:ext>
            </a:extLst>
          </p:cNvPr>
          <p:cNvSpPr>
            <a:spLocks noGrp="1"/>
          </p:cNvSpPr>
          <p:nvPr>
            <p:ph type="body" sz="quarter" idx="3" hasCustomPrompt="1"/>
          </p:nvPr>
        </p:nvSpPr>
        <p:spPr>
          <a:xfrm>
            <a:off x="6193373" y="1109442"/>
            <a:ext cx="5389033" cy="639762"/>
          </a:xfrm>
          <a:prstGeom prst="rect">
            <a:avLst/>
          </a:prstGeom>
        </p:spPr>
        <p:txBody>
          <a:bodyPr lIns="0" tIns="0" rIns="0" bIns="0" anchor="ctr" anchorCtr="0">
            <a:noAutofit/>
          </a:bodyPr>
          <a:lstStyle>
            <a:lvl1pPr marL="0" marR="0" indent="0" algn="l" defTabSz="914400" rtl="0" eaLnBrk="1" fontAlgn="base" latinLnBrk="0" hangingPunct="1">
              <a:lnSpc>
                <a:spcPct val="100000"/>
              </a:lnSpc>
              <a:spcBef>
                <a:spcPct val="20000"/>
              </a:spcBef>
              <a:spcAft>
                <a:spcPct val="0"/>
              </a:spcAft>
              <a:buClr>
                <a:srgbClr val="0082CA"/>
              </a:buClr>
              <a:buSzTx/>
              <a:buFont typeface="Arial" charset="0"/>
              <a:buNone/>
              <a:tabLst/>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Add Column Heading Here (Max. 2 Lines)</a:t>
            </a:r>
          </a:p>
        </p:txBody>
      </p:sp>
      <p:sp>
        <p:nvSpPr>
          <p:cNvPr id="6" name="Content Placeholder 5">
            <a:extLst>
              <a:ext uri="{FF2B5EF4-FFF2-40B4-BE49-F238E27FC236}">
                <a16:creationId xmlns:a16="http://schemas.microsoft.com/office/drawing/2014/main" id="{374FB7C6-0B39-44D9-9134-96DDA1ABAF32}"/>
              </a:ext>
            </a:extLst>
          </p:cNvPr>
          <p:cNvSpPr>
            <a:spLocks noGrp="1"/>
          </p:cNvSpPr>
          <p:nvPr>
            <p:ph sz="quarter" idx="4" hasCustomPrompt="1"/>
          </p:nvPr>
        </p:nvSpPr>
        <p:spPr>
          <a:xfrm>
            <a:off x="6193373" y="1960573"/>
            <a:ext cx="5389033" cy="4016276"/>
          </a:xfrm>
          <a:prstGeom prst="rect">
            <a:avLst/>
          </a:prstGeom>
        </p:spPr>
        <p:txBody>
          <a:bodyPr lIns="0" tIns="0" rIns="0" bIns="0">
            <a:noAutofit/>
          </a:bodyPr>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Title">
            <a:extLst>
              <a:ext uri="{FF2B5EF4-FFF2-40B4-BE49-F238E27FC236}">
                <a16:creationId xmlns:a16="http://schemas.microsoft.com/office/drawing/2014/main" id="{D536C3F6-E79F-42A6-A323-1D320DB61FB7}"/>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1646658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s +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3AE91F-C39C-48CB-96F0-A89DD1D32180}"/>
              </a:ext>
            </a:extLst>
          </p:cNvPr>
          <p:cNvSpPr>
            <a:spLocks noGrp="1"/>
          </p:cNvSpPr>
          <p:nvPr>
            <p:ph type="body" idx="1" hasCustomPrompt="1"/>
          </p:nvPr>
        </p:nvSpPr>
        <p:spPr>
          <a:xfrm>
            <a:off x="609605" y="1109443"/>
            <a:ext cx="10972799" cy="639762"/>
          </a:xfrm>
          <a:prstGeom prst="rect">
            <a:avLst/>
          </a:prstGeom>
        </p:spPr>
        <p:txBody>
          <a:bodyPr lIns="0" tIns="0" rIns="0" bIns="0" anchor="ctr" anchorCtr="0">
            <a:noAutofit/>
          </a:bodyPr>
          <a:lstStyle>
            <a:lvl1pPr marL="0" indent="0">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Add Subheading Here (Max. 3 Lines)</a:t>
            </a:r>
          </a:p>
        </p:txBody>
      </p:sp>
      <p:sp>
        <p:nvSpPr>
          <p:cNvPr id="4" name="Content Placeholder 3">
            <a:extLst>
              <a:ext uri="{FF2B5EF4-FFF2-40B4-BE49-F238E27FC236}">
                <a16:creationId xmlns:a16="http://schemas.microsoft.com/office/drawing/2014/main" id="{79823F88-CEEA-441F-95B9-A9293AA6FB3B}"/>
              </a:ext>
            </a:extLst>
          </p:cNvPr>
          <p:cNvSpPr>
            <a:spLocks noGrp="1"/>
          </p:cNvSpPr>
          <p:nvPr>
            <p:ph sz="half" idx="22" hasCustomPrompt="1"/>
          </p:nvPr>
        </p:nvSpPr>
        <p:spPr>
          <a:xfrm>
            <a:off x="609601" y="1974156"/>
            <a:ext cx="3505200" cy="4002693"/>
          </a:xfrm>
          <a:prstGeom prst="rect">
            <a:avLst/>
          </a:prstGeom>
        </p:spPr>
        <p:txBody>
          <a:bodyPr lIns="0" tIns="0" rIns="0" bIns="0"/>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09EDF72D-33F8-4562-A22B-C87A92A601C1}"/>
              </a:ext>
            </a:extLst>
          </p:cNvPr>
          <p:cNvSpPr>
            <a:spLocks noGrp="1"/>
          </p:cNvSpPr>
          <p:nvPr>
            <p:ph sz="half" idx="12" hasCustomPrompt="1"/>
          </p:nvPr>
        </p:nvSpPr>
        <p:spPr>
          <a:xfrm>
            <a:off x="4343400" y="1974156"/>
            <a:ext cx="3505200" cy="4002693"/>
          </a:xfrm>
          <a:prstGeom prst="rect">
            <a:avLst/>
          </a:prstGeom>
        </p:spPr>
        <p:txBody>
          <a:bodyPr lIns="0" tIns="0" rIns="0" bIns="0"/>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C68E0131-2B06-4D78-8E7E-1E4BF7B1BC84}"/>
              </a:ext>
            </a:extLst>
          </p:cNvPr>
          <p:cNvSpPr>
            <a:spLocks noGrp="1"/>
          </p:cNvSpPr>
          <p:nvPr>
            <p:ph sz="half" idx="13" hasCustomPrompt="1"/>
          </p:nvPr>
        </p:nvSpPr>
        <p:spPr>
          <a:xfrm>
            <a:off x="8077200" y="1974156"/>
            <a:ext cx="3505200" cy="4002693"/>
          </a:xfrm>
          <a:prstGeom prst="rect">
            <a:avLst/>
          </a:prstGeom>
        </p:spPr>
        <p:txBody>
          <a:bodyPr lIns="0" tIns="0" rIns="0" bIns="0"/>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Title">
            <a:extLst>
              <a:ext uri="{FF2B5EF4-FFF2-40B4-BE49-F238E27FC236}">
                <a16:creationId xmlns:a16="http://schemas.microsoft.com/office/drawing/2014/main" id="{951F12A2-53DC-43AC-A938-8E7CDC6D677E}"/>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Tree>
    <p:extLst>
      <p:ext uri="{BB962C8B-B14F-4D97-AF65-F5344CB8AC3E}">
        <p14:creationId xmlns:p14="http://schemas.microsoft.com/office/powerpoint/2010/main" val="3865476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 Header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AF84B9-CADD-42AA-8104-B757ACBDC61A}"/>
              </a:ext>
            </a:extLst>
          </p:cNvPr>
          <p:cNvSpPr>
            <a:spLocks noGrp="1"/>
          </p:cNvSpPr>
          <p:nvPr>
            <p:ph type="body" idx="1" hasCustomPrompt="1"/>
          </p:nvPr>
        </p:nvSpPr>
        <p:spPr>
          <a:xfrm>
            <a:off x="609606" y="1109443"/>
            <a:ext cx="3505196" cy="639762"/>
          </a:xfrm>
          <a:prstGeom prst="rect">
            <a:avLst/>
          </a:prstGeom>
        </p:spPr>
        <p:txBody>
          <a:bodyPr lIns="0" tIns="0" rIns="0" bIns="0" anchor="ctr" anchorCtr="0">
            <a:noAutofit/>
          </a:bodyPr>
          <a:lstStyle>
            <a:lvl1pPr marL="0" indent="0" algn="ctr">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Header 1</a:t>
            </a:r>
          </a:p>
        </p:txBody>
      </p:sp>
      <p:sp>
        <p:nvSpPr>
          <p:cNvPr id="4" name="Content Placeholder 3">
            <a:extLst>
              <a:ext uri="{FF2B5EF4-FFF2-40B4-BE49-F238E27FC236}">
                <a16:creationId xmlns:a16="http://schemas.microsoft.com/office/drawing/2014/main" id="{12F53AAF-F589-4C41-9F28-7A28F9A11A15}"/>
              </a:ext>
            </a:extLst>
          </p:cNvPr>
          <p:cNvSpPr>
            <a:spLocks noGrp="1"/>
          </p:cNvSpPr>
          <p:nvPr>
            <p:ph sz="half" idx="22" hasCustomPrompt="1"/>
          </p:nvPr>
        </p:nvSpPr>
        <p:spPr>
          <a:xfrm>
            <a:off x="609601" y="1974156"/>
            <a:ext cx="3505200" cy="4002693"/>
          </a:xfrm>
          <a:prstGeom prst="rect">
            <a:avLst/>
          </a:prstGeom>
        </p:spPr>
        <p:txBody>
          <a:bodyPr lIns="0" tIns="0" rIns="0" bIns="0"/>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486E0E29-1E31-487E-875B-021BB6744731}"/>
              </a:ext>
            </a:extLst>
          </p:cNvPr>
          <p:cNvSpPr>
            <a:spLocks noGrp="1"/>
          </p:cNvSpPr>
          <p:nvPr>
            <p:ph sz="half" idx="12" hasCustomPrompt="1"/>
          </p:nvPr>
        </p:nvSpPr>
        <p:spPr>
          <a:xfrm>
            <a:off x="4343400" y="1974156"/>
            <a:ext cx="3505200" cy="4002693"/>
          </a:xfrm>
          <a:prstGeom prst="rect">
            <a:avLst/>
          </a:prstGeom>
        </p:spPr>
        <p:txBody>
          <a:bodyPr lIns="0" tIns="0" rIns="0" bIns="0"/>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05335AFB-763E-44BC-B745-0A0D3F871BF4}"/>
              </a:ext>
            </a:extLst>
          </p:cNvPr>
          <p:cNvSpPr>
            <a:spLocks noGrp="1"/>
          </p:cNvSpPr>
          <p:nvPr>
            <p:ph sz="half" idx="13" hasCustomPrompt="1"/>
          </p:nvPr>
        </p:nvSpPr>
        <p:spPr>
          <a:xfrm>
            <a:off x="8077200" y="1974156"/>
            <a:ext cx="3505200" cy="4002693"/>
          </a:xfrm>
          <a:prstGeom prst="rect">
            <a:avLst/>
          </a:prstGeom>
        </p:spPr>
        <p:txBody>
          <a:bodyPr lIns="0" tIns="0" rIns="0" bIns="0"/>
          <a:lstStyle>
            <a:lvl1pPr>
              <a:buClr>
                <a:schemeClr val="accent1"/>
              </a:buClr>
              <a:defRPr sz="1400">
                <a:solidFill>
                  <a:schemeClr val="tx1"/>
                </a:solidFill>
                <a:latin typeface="+mn-lt"/>
              </a:defRPr>
            </a:lvl1pPr>
            <a:lvl2pPr>
              <a:buClr>
                <a:schemeClr val="accent1"/>
              </a:buClr>
              <a:defRPr sz="1200">
                <a:solidFill>
                  <a:schemeClr val="tx1"/>
                </a:solidFill>
                <a:latin typeface="+mn-lt"/>
              </a:defRPr>
            </a:lvl2pPr>
            <a:lvl3pPr>
              <a:buClr>
                <a:schemeClr val="accent1"/>
              </a:buClr>
              <a:defRPr sz="1050">
                <a:solidFill>
                  <a:schemeClr val="tx1"/>
                </a:solidFill>
                <a:latin typeface="+mn-lt"/>
              </a:defRPr>
            </a:lvl3pPr>
            <a:lvl4pPr>
              <a:buClr>
                <a:schemeClr val="accent1"/>
              </a:buClr>
              <a:defRPr sz="1000">
                <a:solidFill>
                  <a:schemeClr val="tx1"/>
                </a:solidFill>
                <a:latin typeface="+mn-lt"/>
              </a:defRPr>
            </a:lvl4pPr>
            <a:lvl5pPr>
              <a:buClr>
                <a:schemeClr val="accent1"/>
              </a:buClr>
              <a:defRPr sz="900">
                <a:solidFill>
                  <a:schemeClr val="tx1"/>
                </a:solidFill>
                <a:latin typeface="+mn-lt"/>
              </a:defRPr>
            </a:lvl5pPr>
            <a:lvl6pPr>
              <a:defRPr sz="1600"/>
            </a:lvl6pPr>
            <a:lvl7pPr>
              <a:defRPr sz="1600"/>
            </a:lvl7pPr>
            <a:lvl8pPr>
              <a:defRPr sz="1600"/>
            </a:lvl8pPr>
            <a:lvl9pPr>
              <a:defRPr sz="1600"/>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Title">
            <a:extLst>
              <a:ext uri="{FF2B5EF4-FFF2-40B4-BE49-F238E27FC236}">
                <a16:creationId xmlns:a16="http://schemas.microsoft.com/office/drawing/2014/main" id="{8E8DB4CB-B066-4946-9FFD-0B1989ADEF58}"/>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
        <p:nvSpPr>
          <p:cNvPr id="8" name="Text Placeholder 2">
            <a:extLst>
              <a:ext uri="{FF2B5EF4-FFF2-40B4-BE49-F238E27FC236}">
                <a16:creationId xmlns:a16="http://schemas.microsoft.com/office/drawing/2014/main" id="{2C195A5C-1CA4-4BF1-BBBC-FDFAF9D9F67C}"/>
              </a:ext>
            </a:extLst>
          </p:cNvPr>
          <p:cNvSpPr>
            <a:spLocks noGrp="1"/>
          </p:cNvSpPr>
          <p:nvPr>
            <p:ph type="body" idx="23" hasCustomPrompt="1"/>
          </p:nvPr>
        </p:nvSpPr>
        <p:spPr>
          <a:xfrm>
            <a:off x="4343404" y="1109443"/>
            <a:ext cx="3505196" cy="639762"/>
          </a:xfrm>
          <a:prstGeom prst="rect">
            <a:avLst/>
          </a:prstGeom>
        </p:spPr>
        <p:txBody>
          <a:bodyPr lIns="0" tIns="0" rIns="0" bIns="0" anchor="ctr" anchorCtr="0">
            <a:noAutofit/>
          </a:bodyPr>
          <a:lstStyle>
            <a:lvl1pPr marL="0" indent="0" algn="ctr">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Header 1</a:t>
            </a:r>
          </a:p>
        </p:txBody>
      </p:sp>
      <p:sp>
        <p:nvSpPr>
          <p:cNvPr id="9" name="Text Placeholder 2">
            <a:extLst>
              <a:ext uri="{FF2B5EF4-FFF2-40B4-BE49-F238E27FC236}">
                <a16:creationId xmlns:a16="http://schemas.microsoft.com/office/drawing/2014/main" id="{B7A8DE77-CBC6-4EA4-9A59-9D36B994E9DB}"/>
              </a:ext>
            </a:extLst>
          </p:cNvPr>
          <p:cNvSpPr>
            <a:spLocks noGrp="1"/>
          </p:cNvSpPr>
          <p:nvPr>
            <p:ph type="body" idx="24" hasCustomPrompt="1"/>
          </p:nvPr>
        </p:nvSpPr>
        <p:spPr>
          <a:xfrm>
            <a:off x="8077202" y="1109443"/>
            <a:ext cx="3505196" cy="639762"/>
          </a:xfrm>
          <a:prstGeom prst="rect">
            <a:avLst/>
          </a:prstGeom>
        </p:spPr>
        <p:txBody>
          <a:bodyPr lIns="0" tIns="0" rIns="0" bIns="0" anchor="ctr" anchorCtr="0">
            <a:noAutofit/>
          </a:bodyPr>
          <a:lstStyle>
            <a:lvl1pPr marL="0" indent="0" algn="ctr">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Header 1</a:t>
            </a:r>
          </a:p>
        </p:txBody>
      </p:sp>
    </p:spTree>
    <p:extLst>
      <p:ext uri="{BB962C8B-B14F-4D97-AF65-F5344CB8AC3E}">
        <p14:creationId xmlns:p14="http://schemas.microsoft.com/office/powerpoint/2010/main" val="1851154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Rows, 3 Columns + Headers">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8779368-F483-4F4B-A75C-A989D758AC0C}"/>
              </a:ext>
            </a:extLst>
          </p:cNvPr>
          <p:cNvCxnSpPr>
            <a:cxnSpLocks/>
          </p:cNvCxnSpPr>
          <p:nvPr userDrawn="1"/>
        </p:nvCxnSpPr>
        <p:spPr>
          <a:xfrm>
            <a:off x="-8021" y="6304547"/>
            <a:ext cx="12200021" cy="0"/>
          </a:xfrm>
          <a:prstGeom prst="line">
            <a:avLst/>
          </a:prstGeom>
          <a:noFill/>
          <a:ln w="57150" cap="flat" cmpd="sng" algn="ctr">
            <a:solidFill>
              <a:srgbClr val="0098DC"/>
            </a:solidFill>
            <a:prstDash val="solid"/>
          </a:ln>
          <a:effectLst/>
        </p:spPr>
      </p:cxnSp>
      <p:sp>
        <p:nvSpPr>
          <p:cNvPr id="4" name="Text Placeholder 2">
            <a:extLst>
              <a:ext uri="{FF2B5EF4-FFF2-40B4-BE49-F238E27FC236}">
                <a16:creationId xmlns:a16="http://schemas.microsoft.com/office/drawing/2014/main" id="{4842E782-3F75-4916-A446-C2EBE264A153}"/>
              </a:ext>
            </a:extLst>
          </p:cNvPr>
          <p:cNvSpPr>
            <a:spLocks noGrp="1"/>
          </p:cNvSpPr>
          <p:nvPr>
            <p:ph type="body" idx="1" hasCustomPrompt="1"/>
          </p:nvPr>
        </p:nvSpPr>
        <p:spPr>
          <a:xfrm>
            <a:off x="609606" y="1109443"/>
            <a:ext cx="3505196" cy="378535"/>
          </a:xfrm>
          <a:prstGeom prst="rect">
            <a:avLst/>
          </a:prstGeom>
        </p:spPr>
        <p:txBody>
          <a:bodyPr lIns="0" tIns="0" rIns="0" bIns="0" anchor="ctr" anchorCtr="0">
            <a:noAutofit/>
          </a:bodyPr>
          <a:lstStyle>
            <a:lvl1pPr marL="0" indent="0" algn="l">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Header 1</a:t>
            </a:r>
          </a:p>
        </p:txBody>
      </p:sp>
      <p:sp>
        <p:nvSpPr>
          <p:cNvPr id="5" name="Content Placeholder 3">
            <a:extLst>
              <a:ext uri="{FF2B5EF4-FFF2-40B4-BE49-F238E27FC236}">
                <a16:creationId xmlns:a16="http://schemas.microsoft.com/office/drawing/2014/main" id="{9B091B63-7A3B-4900-BC4C-69E66FC64E54}"/>
              </a:ext>
            </a:extLst>
          </p:cNvPr>
          <p:cNvSpPr>
            <a:spLocks noGrp="1"/>
          </p:cNvSpPr>
          <p:nvPr>
            <p:ph sz="half" idx="22" hasCustomPrompt="1"/>
          </p:nvPr>
        </p:nvSpPr>
        <p:spPr>
          <a:xfrm>
            <a:off x="609601" y="1487978"/>
            <a:ext cx="3505200" cy="1720735"/>
          </a:xfrm>
          <a:prstGeom prst="rect">
            <a:avLst/>
          </a:prstGeom>
        </p:spPr>
        <p:txBody>
          <a:bodyPr lIns="0" tIns="0" rIns="0" bIns="0"/>
          <a:lstStyle>
            <a:lvl1pPr>
              <a:buClr>
                <a:schemeClr val="accent1"/>
              </a:buClr>
              <a:defRPr sz="1400">
                <a:solidFill>
                  <a:schemeClr val="tx1"/>
                </a:solidFill>
                <a:latin typeface="+mn-lt"/>
              </a:defRPr>
            </a:lvl1pPr>
            <a:lvl2pPr marL="609600" indent="0">
              <a:buClr>
                <a:srgbClr val="0085CA"/>
              </a:buClr>
              <a:buNone/>
              <a:defRPr sz="1200">
                <a:solidFill>
                  <a:schemeClr val="tx2"/>
                </a:solidFill>
                <a:latin typeface="+mn-lt"/>
              </a:defRPr>
            </a:lvl2pPr>
            <a:lvl3pPr>
              <a:buClr>
                <a:srgbClr val="0085CA"/>
              </a:buClr>
              <a:defRPr sz="1050">
                <a:solidFill>
                  <a:schemeClr val="tx2"/>
                </a:solidFill>
                <a:latin typeface="+mn-lt"/>
              </a:defRPr>
            </a:lvl3pPr>
            <a:lvl4pPr>
              <a:buClr>
                <a:srgbClr val="0085CA"/>
              </a:buClr>
              <a:defRPr sz="1000">
                <a:solidFill>
                  <a:schemeClr val="tx2"/>
                </a:solidFill>
                <a:latin typeface="+mn-lt"/>
              </a:defRPr>
            </a:lvl4pPr>
            <a:lvl5pPr>
              <a:buClr>
                <a:srgbClr val="0085CA"/>
              </a:buClr>
              <a:defRPr sz="900">
                <a:solidFill>
                  <a:schemeClr val="tx2"/>
                </a:solidFill>
                <a:latin typeface="+mn-lt"/>
              </a:defRPr>
            </a:lvl5pPr>
            <a:lvl6pPr>
              <a:defRPr sz="1600"/>
            </a:lvl6pPr>
            <a:lvl7pPr>
              <a:defRPr sz="1600"/>
            </a:lvl7pPr>
            <a:lvl8pPr>
              <a:defRPr sz="1600"/>
            </a:lvl8pPr>
            <a:lvl9pPr>
              <a:defRPr sz="1600"/>
            </a:lvl9pPr>
          </a:lstStyle>
          <a:p>
            <a:pPr lvl="0"/>
            <a:r>
              <a:rPr lang="en-US" dirty="0"/>
              <a:t>Add Bullet Points Here</a:t>
            </a:r>
          </a:p>
        </p:txBody>
      </p:sp>
      <p:sp>
        <p:nvSpPr>
          <p:cNvPr id="6" name="Content Placeholder 3">
            <a:extLst>
              <a:ext uri="{FF2B5EF4-FFF2-40B4-BE49-F238E27FC236}">
                <a16:creationId xmlns:a16="http://schemas.microsoft.com/office/drawing/2014/main" id="{B3B65254-A853-4A09-B7F6-708B935FDE45}"/>
              </a:ext>
            </a:extLst>
          </p:cNvPr>
          <p:cNvSpPr>
            <a:spLocks noGrp="1"/>
          </p:cNvSpPr>
          <p:nvPr>
            <p:ph sz="half" idx="12" hasCustomPrompt="1"/>
          </p:nvPr>
        </p:nvSpPr>
        <p:spPr>
          <a:xfrm>
            <a:off x="4343400" y="1487978"/>
            <a:ext cx="3505200" cy="1720735"/>
          </a:xfrm>
          <a:prstGeom prst="rect">
            <a:avLst/>
          </a:prstGeom>
        </p:spPr>
        <p:txBody>
          <a:bodyPr lIns="0" tIns="0" rIns="0" bIns="0"/>
          <a:lstStyle>
            <a:lvl1pPr>
              <a:buClr>
                <a:schemeClr val="accent1"/>
              </a:buClr>
              <a:defRPr sz="1400">
                <a:solidFill>
                  <a:schemeClr val="tx1"/>
                </a:solidFill>
                <a:latin typeface="+mn-lt"/>
              </a:defRPr>
            </a:lvl1pPr>
            <a:lvl2pPr marL="609600" indent="0">
              <a:buClr>
                <a:srgbClr val="0085CA"/>
              </a:buClr>
              <a:buNone/>
              <a:defRPr sz="1200">
                <a:solidFill>
                  <a:schemeClr val="tx2"/>
                </a:solidFill>
                <a:latin typeface="+mn-lt"/>
              </a:defRPr>
            </a:lvl2pPr>
            <a:lvl3pPr>
              <a:buClr>
                <a:srgbClr val="0085CA"/>
              </a:buClr>
              <a:defRPr sz="1050">
                <a:solidFill>
                  <a:schemeClr val="tx2"/>
                </a:solidFill>
                <a:latin typeface="+mn-lt"/>
              </a:defRPr>
            </a:lvl3pPr>
            <a:lvl4pPr>
              <a:buClr>
                <a:srgbClr val="0085CA"/>
              </a:buClr>
              <a:defRPr sz="1000">
                <a:solidFill>
                  <a:schemeClr val="tx2"/>
                </a:solidFill>
                <a:latin typeface="+mn-lt"/>
              </a:defRPr>
            </a:lvl4pPr>
            <a:lvl5pPr>
              <a:buClr>
                <a:srgbClr val="0085CA"/>
              </a:buClr>
              <a:defRPr sz="900">
                <a:solidFill>
                  <a:schemeClr val="tx2"/>
                </a:solidFill>
                <a:latin typeface="+mn-lt"/>
              </a:defRPr>
            </a:lvl5pPr>
            <a:lvl6pPr>
              <a:defRPr sz="1600"/>
            </a:lvl6pPr>
            <a:lvl7pPr>
              <a:defRPr sz="1600"/>
            </a:lvl7pPr>
            <a:lvl8pPr>
              <a:defRPr sz="1600"/>
            </a:lvl8pPr>
            <a:lvl9pPr>
              <a:defRPr sz="1600"/>
            </a:lvl9pPr>
          </a:lstStyle>
          <a:p>
            <a:pPr lvl="0"/>
            <a:r>
              <a:rPr lang="en-US" dirty="0"/>
              <a:t>Add Bullet Points Here</a:t>
            </a:r>
          </a:p>
        </p:txBody>
      </p:sp>
      <p:sp>
        <p:nvSpPr>
          <p:cNvPr id="7" name="Content Placeholder 3">
            <a:extLst>
              <a:ext uri="{FF2B5EF4-FFF2-40B4-BE49-F238E27FC236}">
                <a16:creationId xmlns:a16="http://schemas.microsoft.com/office/drawing/2014/main" id="{0C3E17E6-9BC4-4087-93AC-58FFED41A0C3}"/>
              </a:ext>
            </a:extLst>
          </p:cNvPr>
          <p:cNvSpPr>
            <a:spLocks noGrp="1"/>
          </p:cNvSpPr>
          <p:nvPr>
            <p:ph sz="half" idx="13" hasCustomPrompt="1"/>
          </p:nvPr>
        </p:nvSpPr>
        <p:spPr>
          <a:xfrm>
            <a:off x="8077200" y="1487978"/>
            <a:ext cx="3505200" cy="1720735"/>
          </a:xfrm>
          <a:prstGeom prst="rect">
            <a:avLst/>
          </a:prstGeom>
        </p:spPr>
        <p:txBody>
          <a:bodyPr lIns="0" tIns="0" rIns="0" bIns="0"/>
          <a:lstStyle>
            <a:lvl1pPr>
              <a:buClr>
                <a:schemeClr val="accent1"/>
              </a:buClr>
              <a:defRPr sz="1400">
                <a:solidFill>
                  <a:schemeClr val="tx1"/>
                </a:solidFill>
                <a:latin typeface="+mn-lt"/>
              </a:defRPr>
            </a:lvl1pPr>
            <a:lvl2pPr>
              <a:buClr>
                <a:srgbClr val="0085CA"/>
              </a:buClr>
              <a:defRPr sz="1200">
                <a:solidFill>
                  <a:schemeClr val="tx2"/>
                </a:solidFill>
                <a:latin typeface="+mn-lt"/>
              </a:defRPr>
            </a:lvl2pPr>
            <a:lvl3pPr>
              <a:buClr>
                <a:srgbClr val="0085CA"/>
              </a:buClr>
              <a:defRPr sz="1050">
                <a:solidFill>
                  <a:schemeClr val="tx2"/>
                </a:solidFill>
                <a:latin typeface="+mn-lt"/>
              </a:defRPr>
            </a:lvl3pPr>
            <a:lvl4pPr>
              <a:buClr>
                <a:srgbClr val="0085CA"/>
              </a:buClr>
              <a:defRPr sz="1000">
                <a:solidFill>
                  <a:schemeClr val="tx2"/>
                </a:solidFill>
                <a:latin typeface="+mn-lt"/>
              </a:defRPr>
            </a:lvl4pPr>
            <a:lvl5pPr>
              <a:buClr>
                <a:srgbClr val="0085CA"/>
              </a:buClr>
              <a:defRPr sz="900">
                <a:solidFill>
                  <a:schemeClr val="tx2"/>
                </a:solidFill>
                <a:latin typeface="+mn-lt"/>
              </a:defRPr>
            </a:lvl5pPr>
            <a:lvl6pPr>
              <a:defRPr sz="1600"/>
            </a:lvl6pPr>
            <a:lvl7pPr>
              <a:defRPr sz="1600"/>
            </a:lvl7pPr>
            <a:lvl8pPr>
              <a:defRPr sz="1600"/>
            </a:lvl8pPr>
            <a:lvl9pPr>
              <a:defRPr sz="1600"/>
            </a:lvl9pPr>
          </a:lstStyle>
          <a:p>
            <a:pPr lvl="0"/>
            <a:r>
              <a:rPr lang="en-US" dirty="0"/>
              <a:t>Add Bullet Points Here</a:t>
            </a:r>
          </a:p>
        </p:txBody>
      </p:sp>
      <p:sp>
        <p:nvSpPr>
          <p:cNvPr id="8" name="Slide Title">
            <a:extLst>
              <a:ext uri="{FF2B5EF4-FFF2-40B4-BE49-F238E27FC236}">
                <a16:creationId xmlns:a16="http://schemas.microsoft.com/office/drawing/2014/main" id="{CAA046EE-0681-4F9A-8E42-99274EF24B47}"/>
              </a:ext>
            </a:extLst>
          </p:cNvPr>
          <p:cNvSpPr txBox="1">
            <a:spLocks noGrp="1"/>
          </p:cNvSpPr>
          <p:nvPr>
            <p:ph type="body" sz="quarter" idx="21" hasCustomPrompt="1"/>
          </p:nvPr>
        </p:nvSpPr>
        <p:spPr>
          <a:xfrm>
            <a:off x="420931" y="265299"/>
            <a:ext cx="10985500" cy="535531"/>
          </a:xfrm>
          <a:prstGeom prst="rect">
            <a:avLst/>
          </a:prstGeom>
        </p:spPr>
        <p:txBody>
          <a:bodyPr>
            <a:spAutoFit/>
          </a:bodyPr>
          <a:lstStyle>
            <a:lvl1pPr marL="0" indent="0" defTabSz="963143">
              <a:lnSpc>
                <a:spcPct val="80000"/>
              </a:lnSpc>
              <a:spcBef>
                <a:spcPts val="0"/>
              </a:spcBef>
              <a:buSzTx/>
              <a:buNone/>
              <a:defRPr sz="3600" b="1" spc="-91">
                <a:solidFill>
                  <a:schemeClr val="tx2"/>
                </a:solidFill>
                <a:latin typeface="+mn-lt"/>
                <a:ea typeface="+mn-ea"/>
                <a:cs typeface="+mn-cs"/>
                <a:sym typeface="Arial"/>
              </a:defRPr>
            </a:lvl1pPr>
          </a:lstStyle>
          <a:p>
            <a:r>
              <a:rPr dirty="0"/>
              <a:t>Slide Title</a:t>
            </a:r>
          </a:p>
        </p:txBody>
      </p:sp>
      <p:sp>
        <p:nvSpPr>
          <p:cNvPr id="9" name="Text Placeholder 2">
            <a:extLst>
              <a:ext uri="{FF2B5EF4-FFF2-40B4-BE49-F238E27FC236}">
                <a16:creationId xmlns:a16="http://schemas.microsoft.com/office/drawing/2014/main" id="{7667B850-1F0D-45F5-9319-E57B39E722DF}"/>
              </a:ext>
            </a:extLst>
          </p:cNvPr>
          <p:cNvSpPr>
            <a:spLocks noGrp="1"/>
          </p:cNvSpPr>
          <p:nvPr>
            <p:ph type="body" idx="23" hasCustomPrompt="1"/>
          </p:nvPr>
        </p:nvSpPr>
        <p:spPr>
          <a:xfrm>
            <a:off x="4343404" y="1109443"/>
            <a:ext cx="3505196" cy="378535"/>
          </a:xfrm>
          <a:prstGeom prst="rect">
            <a:avLst/>
          </a:prstGeom>
        </p:spPr>
        <p:txBody>
          <a:bodyPr lIns="0" tIns="0" rIns="0" bIns="0" anchor="ctr" anchorCtr="0">
            <a:noAutofit/>
          </a:bodyPr>
          <a:lstStyle>
            <a:lvl1pPr marL="0" indent="0" algn="l">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Header 2</a:t>
            </a:r>
          </a:p>
        </p:txBody>
      </p:sp>
      <p:sp>
        <p:nvSpPr>
          <p:cNvPr id="10" name="Text Placeholder 2">
            <a:extLst>
              <a:ext uri="{FF2B5EF4-FFF2-40B4-BE49-F238E27FC236}">
                <a16:creationId xmlns:a16="http://schemas.microsoft.com/office/drawing/2014/main" id="{E7662B63-305E-4549-8F87-8DF3018873B7}"/>
              </a:ext>
            </a:extLst>
          </p:cNvPr>
          <p:cNvSpPr>
            <a:spLocks noGrp="1"/>
          </p:cNvSpPr>
          <p:nvPr>
            <p:ph type="body" idx="24" hasCustomPrompt="1"/>
          </p:nvPr>
        </p:nvSpPr>
        <p:spPr>
          <a:xfrm>
            <a:off x="8077202" y="1109443"/>
            <a:ext cx="3505196" cy="378535"/>
          </a:xfrm>
          <a:prstGeom prst="rect">
            <a:avLst/>
          </a:prstGeom>
        </p:spPr>
        <p:txBody>
          <a:bodyPr lIns="0" tIns="0" rIns="0" bIns="0" anchor="ctr" anchorCtr="0">
            <a:noAutofit/>
          </a:bodyPr>
          <a:lstStyle>
            <a:lvl1pPr marL="0" indent="0" algn="l">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Header 3</a:t>
            </a:r>
          </a:p>
        </p:txBody>
      </p:sp>
      <p:sp>
        <p:nvSpPr>
          <p:cNvPr id="11" name="Text Placeholder 2">
            <a:extLst>
              <a:ext uri="{FF2B5EF4-FFF2-40B4-BE49-F238E27FC236}">
                <a16:creationId xmlns:a16="http://schemas.microsoft.com/office/drawing/2014/main" id="{BEA5F238-8795-483B-9FFD-4A433E6CB331}"/>
              </a:ext>
            </a:extLst>
          </p:cNvPr>
          <p:cNvSpPr>
            <a:spLocks noGrp="1"/>
          </p:cNvSpPr>
          <p:nvPr>
            <p:ph type="body" idx="25" hasCustomPrompt="1"/>
          </p:nvPr>
        </p:nvSpPr>
        <p:spPr>
          <a:xfrm>
            <a:off x="609600" y="3498678"/>
            <a:ext cx="3505196" cy="378535"/>
          </a:xfrm>
          <a:prstGeom prst="rect">
            <a:avLst/>
          </a:prstGeom>
        </p:spPr>
        <p:txBody>
          <a:bodyPr lIns="0" tIns="0" rIns="0" bIns="0" anchor="ctr" anchorCtr="0">
            <a:noAutofit/>
          </a:bodyPr>
          <a:lstStyle>
            <a:lvl1pPr marL="0" indent="0" algn="l">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Header 4</a:t>
            </a:r>
          </a:p>
        </p:txBody>
      </p:sp>
      <p:sp>
        <p:nvSpPr>
          <p:cNvPr id="12" name="Content Placeholder 3">
            <a:extLst>
              <a:ext uri="{FF2B5EF4-FFF2-40B4-BE49-F238E27FC236}">
                <a16:creationId xmlns:a16="http://schemas.microsoft.com/office/drawing/2014/main" id="{3B51F540-C840-4C54-A25C-3C8B17055ABD}"/>
              </a:ext>
            </a:extLst>
          </p:cNvPr>
          <p:cNvSpPr>
            <a:spLocks noGrp="1"/>
          </p:cNvSpPr>
          <p:nvPr>
            <p:ph sz="half" idx="27" hasCustomPrompt="1"/>
          </p:nvPr>
        </p:nvSpPr>
        <p:spPr>
          <a:xfrm>
            <a:off x="4343394" y="3877213"/>
            <a:ext cx="3505200" cy="1720735"/>
          </a:xfrm>
          <a:prstGeom prst="rect">
            <a:avLst/>
          </a:prstGeom>
        </p:spPr>
        <p:txBody>
          <a:bodyPr lIns="0" tIns="0" rIns="0" bIns="0"/>
          <a:lstStyle>
            <a:lvl1pPr>
              <a:buClr>
                <a:schemeClr val="accent1"/>
              </a:buClr>
              <a:defRPr sz="1400">
                <a:solidFill>
                  <a:schemeClr val="tx1"/>
                </a:solidFill>
                <a:latin typeface="+mn-lt"/>
              </a:defRPr>
            </a:lvl1pPr>
            <a:lvl2pPr marL="609600" indent="0">
              <a:buClr>
                <a:srgbClr val="0085CA"/>
              </a:buClr>
              <a:buNone/>
              <a:defRPr sz="1200">
                <a:solidFill>
                  <a:schemeClr val="tx2"/>
                </a:solidFill>
                <a:latin typeface="+mn-lt"/>
              </a:defRPr>
            </a:lvl2pPr>
            <a:lvl3pPr>
              <a:buClr>
                <a:srgbClr val="0085CA"/>
              </a:buClr>
              <a:defRPr sz="1050">
                <a:solidFill>
                  <a:schemeClr val="tx2"/>
                </a:solidFill>
                <a:latin typeface="+mn-lt"/>
              </a:defRPr>
            </a:lvl3pPr>
            <a:lvl4pPr>
              <a:buClr>
                <a:srgbClr val="0085CA"/>
              </a:buClr>
              <a:defRPr sz="1000">
                <a:solidFill>
                  <a:schemeClr val="tx2"/>
                </a:solidFill>
                <a:latin typeface="+mn-lt"/>
              </a:defRPr>
            </a:lvl4pPr>
            <a:lvl5pPr>
              <a:buClr>
                <a:srgbClr val="0085CA"/>
              </a:buClr>
              <a:defRPr sz="900">
                <a:solidFill>
                  <a:schemeClr val="tx2"/>
                </a:solidFill>
                <a:latin typeface="+mn-lt"/>
              </a:defRPr>
            </a:lvl5pPr>
            <a:lvl6pPr>
              <a:defRPr sz="1600"/>
            </a:lvl6pPr>
            <a:lvl7pPr>
              <a:defRPr sz="1600"/>
            </a:lvl7pPr>
            <a:lvl8pPr>
              <a:defRPr sz="1600"/>
            </a:lvl8pPr>
            <a:lvl9pPr>
              <a:defRPr sz="1600"/>
            </a:lvl9pPr>
          </a:lstStyle>
          <a:p>
            <a:pPr lvl="0"/>
            <a:r>
              <a:rPr lang="en-US" dirty="0"/>
              <a:t>Add Bullet Points Here</a:t>
            </a:r>
          </a:p>
        </p:txBody>
      </p:sp>
      <p:sp>
        <p:nvSpPr>
          <p:cNvPr id="13" name="Content Placeholder 3">
            <a:extLst>
              <a:ext uri="{FF2B5EF4-FFF2-40B4-BE49-F238E27FC236}">
                <a16:creationId xmlns:a16="http://schemas.microsoft.com/office/drawing/2014/main" id="{7F744C83-DFF3-4895-9D11-0FD298D80A8D}"/>
              </a:ext>
            </a:extLst>
          </p:cNvPr>
          <p:cNvSpPr>
            <a:spLocks noGrp="1"/>
          </p:cNvSpPr>
          <p:nvPr>
            <p:ph sz="half" idx="28" hasCustomPrompt="1"/>
          </p:nvPr>
        </p:nvSpPr>
        <p:spPr>
          <a:xfrm>
            <a:off x="8077194" y="3877213"/>
            <a:ext cx="3505200" cy="1720735"/>
          </a:xfrm>
          <a:prstGeom prst="rect">
            <a:avLst/>
          </a:prstGeom>
        </p:spPr>
        <p:txBody>
          <a:bodyPr lIns="0" tIns="0" rIns="0" bIns="0"/>
          <a:lstStyle>
            <a:lvl1pPr>
              <a:buClr>
                <a:schemeClr val="accent1"/>
              </a:buClr>
              <a:defRPr sz="1400">
                <a:solidFill>
                  <a:schemeClr val="tx1"/>
                </a:solidFill>
                <a:latin typeface="+mn-lt"/>
              </a:defRPr>
            </a:lvl1pPr>
            <a:lvl2pPr>
              <a:buClr>
                <a:srgbClr val="0085CA"/>
              </a:buClr>
              <a:defRPr sz="1200">
                <a:solidFill>
                  <a:schemeClr val="tx2"/>
                </a:solidFill>
                <a:latin typeface="+mn-lt"/>
              </a:defRPr>
            </a:lvl2pPr>
            <a:lvl3pPr>
              <a:buClr>
                <a:srgbClr val="0085CA"/>
              </a:buClr>
              <a:defRPr sz="1050">
                <a:solidFill>
                  <a:schemeClr val="tx2"/>
                </a:solidFill>
                <a:latin typeface="+mn-lt"/>
              </a:defRPr>
            </a:lvl3pPr>
            <a:lvl4pPr>
              <a:buClr>
                <a:srgbClr val="0085CA"/>
              </a:buClr>
              <a:defRPr sz="1000">
                <a:solidFill>
                  <a:schemeClr val="tx2"/>
                </a:solidFill>
                <a:latin typeface="+mn-lt"/>
              </a:defRPr>
            </a:lvl4pPr>
            <a:lvl5pPr>
              <a:buClr>
                <a:srgbClr val="0085CA"/>
              </a:buClr>
              <a:defRPr sz="900">
                <a:solidFill>
                  <a:schemeClr val="tx2"/>
                </a:solidFill>
                <a:latin typeface="+mn-lt"/>
              </a:defRPr>
            </a:lvl5pPr>
            <a:lvl6pPr>
              <a:defRPr sz="1600"/>
            </a:lvl6pPr>
            <a:lvl7pPr>
              <a:defRPr sz="1600"/>
            </a:lvl7pPr>
            <a:lvl8pPr>
              <a:defRPr sz="1600"/>
            </a:lvl8pPr>
            <a:lvl9pPr>
              <a:defRPr sz="1600"/>
            </a:lvl9pPr>
          </a:lstStyle>
          <a:p>
            <a:pPr lvl="0"/>
            <a:r>
              <a:rPr lang="en-US" dirty="0"/>
              <a:t>Add Bullet Points Here</a:t>
            </a:r>
          </a:p>
        </p:txBody>
      </p:sp>
      <p:sp>
        <p:nvSpPr>
          <p:cNvPr id="14" name="Text Placeholder 2">
            <a:extLst>
              <a:ext uri="{FF2B5EF4-FFF2-40B4-BE49-F238E27FC236}">
                <a16:creationId xmlns:a16="http://schemas.microsoft.com/office/drawing/2014/main" id="{7B91AB33-2E8A-44BC-A229-9ABDFA78D3C2}"/>
              </a:ext>
            </a:extLst>
          </p:cNvPr>
          <p:cNvSpPr>
            <a:spLocks noGrp="1"/>
          </p:cNvSpPr>
          <p:nvPr>
            <p:ph type="body" idx="29" hasCustomPrompt="1"/>
          </p:nvPr>
        </p:nvSpPr>
        <p:spPr>
          <a:xfrm>
            <a:off x="4343398" y="3498678"/>
            <a:ext cx="3505196" cy="378535"/>
          </a:xfrm>
          <a:prstGeom prst="rect">
            <a:avLst/>
          </a:prstGeom>
        </p:spPr>
        <p:txBody>
          <a:bodyPr lIns="0" tIns="0" rIns="0" bIns="0" anchor="ctr" anchorCtr="0">
            <a:noAutofit/>
          </a:bodyPr>
          <a:lstStyle>
            <a:lvl1pPr marL="0" indent="0" algn="l">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Header 5</a:t>
            </a:r>
          </a:p>
        </p:txBody>
      </p:sp>
      <p:sp>
        <p:nvSpPr>
          <p:cNvPr id="15" name="Text Placeholder 2">
            <a:extLst>
              <a:ext uri="{FF2B5EF4-FFF2-40B4-BE49-F238E27FC236}">
                <a16:creationId xmlns:a16="http://schemas.microsoft.com/office/drawing/2014/main" id="{6EA50F31-5507-4854-88C4-3E7F9FCB5149}"/>
              </a:ext>
            </a:extLst>
          </p:cNvPr>
          <p:cNvSpPr>
            <a:spLocks noGrp="1"/>
          </p:cNvSpPr>
          <p:nvPr>
            <p:ph type="body" idx="30" hasCustomPrompt="1"/>
          </p:nvPr>
        </p:nvSpPr>
        <p:spPr>
          <a:xfrm>
            <a:off x="8077196" y="3498678"/>
            <a:ext cx="3505196" cy="378535"/>
          </a:xfrm>
          <a:prstGeom prst="rect">
            <a:avLst/>
          </a:prstGeom>
        </p:spPr>
        <p:txBody>
          <a:bodyPr lIns="0" tIns="0" rIns="0" bIns="0" anchor="ctr" anchorCtr="0">
            <a:noAutofit/>
          </a:bodyPr>
          <a:lstStyle>
            <a:lvl1pPr marL="0" indent="0" algn="l">
              <a:buNone/>
              <a:defRPr sz="1800" b="1">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Header 6</a:t>
            </a:r>
          </a:p>
        </p:txBody>
      </p:sp>
      <p:sp>
        <p:nvSpPr>
          <p:cNvPr id="16" name="Content Placeholder 3">
            <a:extLst>
              <a:ext uri="{FF2B5EF4-FFF2-40B4-BE49-F238E27FC236}">
                <a16:creationId xmlns:a16="http://schemas.microsoft.com/office/drawing/2014/main" id="{6B3448AC-D1B0-4BEF-A45E-25091CEA8BFE}"/>
              </a:ext>
            </a:extLst>
          </p:cNvPr>
          <p:cNvSpPr>
            <a:spLocks noGrp="1"/>
          </p:cNvSpPr>
          <p:nvPr>
            <p:ph sz="half" idx="26" hasCustomPrompt="1"/>
          </p:nvPr>
        </p:nvSpPr>
        <p:spPr>
          <a:xfrm>
            <a:off x="609595" y="3877213"/>
            <a:ext cx="3505200" cy="1720735"/>
          </a:xfrm>
          <a:prstGeom prst="rect">
            <a:avLst/>
          </a:prstGeom>
        </p:spPr>
        <p:txBody>
          <a:bodyPr lIns="0" tIns="0" rIns="0" bIns="0"/>
          <a:lstStyle>
            <a:lvl1pPr>
              <a:buClr>
                <a:schemeClr val="accent1"/>
              </a:buClr>
              <a:defRPr sz="1400">
                <a:solidFill>
                  <a:schemeClr val="tx1"/>
                </a:solidFill>
                <a:latin typeface="+mn-lt"/>
              </a:defRPr>
            </a:lvl1pPr>
            <a:lvl2pPr marL="609600" indent="0">
              <a:buClr>
                <a:srgbClr val="0085CA"/>
              </a:buClr>
              <a:buNone/>
              <a:defRPr sz="1200">
                <a:solidFill>
                  <a:schemeClr val="tx2"/>
                </a:solidFill>
                <a:latin typeface="+mn-lt"/>
              </a:defRPr>
            </a:lvl2pPr>
            <a:lvl3pPr>
              <a:buClr>
                <a:srgbClr val="0085CA"/>
              </a:buClr>
              <a:defRPr sz="1050">
                <a:solidFill>
                  <a:schemeClr val="tx2"/>
                </a:solidFill>
                <a:latin typeface="+mn-lt"/>
              </a:defRPr>
            </a:lvl3pPr>
            <a:lvl4pPr>
              <a:buClr>
                <a:srgbClr val="0085CA"/>
              </a:buClr>
              <a:defRPr sz="1000">
                <a:solidFill>
                  <a:schemeClr val="tx2"/>
                </a:solidFill>
                <a:latin typeface="+mn-lt"/>
              </a:defRPr>
            </a:lvl4pPr>
            <a:lvl5pPr>
              <a:buClr>
                <a:srgbClr val="0085CA"/>
              </a:buClr>
              <a:defRPr sz="900">
                <a:solidFill>
                  <a:schemeClr val="tx2"/>
                </a:solidFill>
                <a:latin typeface="+mn-lt"/>
              </a:defRPr>
            </a:lvl5pPr>
            <a:lvl6pPr>
              <a:defRPr sz="1600"/>
            </a:lvl6pPr>
            <a:lvl7pPr>
              <a:defRPr sz="1600"/>
            </a:lvl7pPr>
            <a:lvl8pPr>
              <a:defRPr sz="1600"/>
            </a:lvl8pPr>
            <a:lvl9pPr>
              <a:defRPr sz="1600"/>
            </a:lvl9pPr>
          </a:lstStyle>
          <a:p>
            <a:pPr lvl="0"/>
            <a:r>
              <a:rPr lang="en-US" dirty="0"/>
              <a:t>Add Bullet Points Here</a:t>
            </a:r>
          </a:p>
        </p:txBody>
      </p:sp>
    </p:spTree>
    <p:extLst>
      <p:ext uri="{BB962C8B-B14F-4D97-AF65-F5344CB8AC3E}">
        <p14:creationId xmlns:p14="http://schemas.microsoft.com/office/powerpoint/2010/main" val="23723563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hyperlink" Target="https://belfuse.com/" TargetMode="Externa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theme" Target="../theme/theme3.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image" Target="../media/image1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image" Target="../media/image19.pn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hyperlink" Target="https://belfuse.com/" TargetMode="Externa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theme" Target="../theme/theme4.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E7CD87-3566-4E26-B092-54FD8E0C83C7}"/>
              </a:ext>
            </a:extLst>
          </p:cNvPr>
          <p:cNvSpPr/>
          <p:nvPr userDrawn="1"/>
        </p:nvSpPr>
        <p:spPr>
          <a:xfrm>
            <a:off x="0" y="0"/>
            <a:ext cx="12192000" cy="6858000"/>
          </a:xfrm>
          <a:prstGeom prst="rect">
            <a:avLst/>
          </a:prstGeom>
          <a:gradFill>
            <a:gsLst>
              <a:gs pos="24000">
                <a:schemeClr val="bg2">
                  <a:lumMod val="10000"/>
                </a:schemeClr>
              </a:gs>
              <a:gs pos="62000">
                <a:schemeClr val="bg2">
                  <a:lumMod val="25000"/>
                </a:schemeClr>
              </a:gs>
              <a:gs pos="83000">
                <a:schemeClr val="bg2">
                  <a:lumMod val="50000"/>
                </a:schemeClr>
              </a:gs>
              <a:gs pos="100000">
                <a:schemeClr val="bg2">
                  <a:lumMod val="75000"/>
                </a:schemeClr>
              </a:gs>
            </a:gsLst>
            <a:lin ang="5400000" scaled="1"/>
          </a:gra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8" name="Rectangle">
            <a:extLst>
              <a:ext uri="{FF2B5EF4-FFF2-40B4-BE49-F238E27FC236}">
                <a16:creationId xmlns:a16="http://schemas.microsoft.com/office/drawing/2014/main" id="{2DBD03FE-1B40-46C1-8CA3-E2E6E44D7F0B}"/>
              </a:ext>
            </a:extLst>
          </p:cNvPr>
          <p:cNvSpPr/>
          <p:nvPr userDrawn="1"/>
        </p:nvSpPr>
        <p:spPr>
          <a:xfrm>
            <a:off x="0" y="0"/>
            <a:ext cx="12192000" cy="6858000"/>
          </a:xfrm>
          <a:prstGeom prst="rect">
            <a:avLst/>
          </a:prstGeom>
          <a:gradFill>
            <a:gsLst>
              <a:gs pos="10000">
                <a:schemeClr val="accent1"/>
              </a:gs>
              <a:gs pos="99096">
                <a:schemeClr val="accent3"/>
              </a:gs>
            </a:gsLst>
            <a:lin ang="3494864"/>
          </a:gradFill>
          <a:ln w="3175">
            <a:miter lim="400000"/>
          </a:ln>
        </p:spPr>
        <p:txBody>
          <a:bodyPr lIns="25400" tIns="25400" rIns="25400" bIns="25400" anchor="ctr"/>
          <a:lstStyle/>
          <a:p>
            <a:pPr defTabSz="412750">
              <a:defRPr sz="1600">
                <a:solidFill>
                  <a:srgbClr val="003057"/>
                </a:solidFill>
                <a:latin typeface="Helvetica Neue Medium"/>
                <a:ea typeface="Helvetica Neue Medium"/>
                <a:cs typeface="Helvetica Neue Medium"/>
                <a:sym typeface="Helvetica Neue Medium"/>
              </a:defRPr>
            </a:pPr>
            <a:endParaRPr dirty="0"/>
          </a:p>
        </p:txBody>
      </p:sp>
    </p:spTree>
    <p:extLst>
      <p:ext uri="{BB962C8B-B14F-4D97-AF65-F5344CB8AC3E}">
        <p14:creationId xmlns:p14="http://schemas.microsoft.com/office/powerpoint/2010/main" val="159603643"/>
      </p:ext>
    </p:extLst>
  </p:cSld>
  <p:clrMap bg1="lt1" tx1="dk1" bg2="lt2" tx2="dk2" accent1="accent1" accent2="accent2" accent3="accent3" accent4="accent4" accent5="accent5" accent6="accent6" hlink="hlink" folHlink="folHlink"/>
  <p:sldLayoutIdLst>
    <p:sldLayoutId id="2147483651" r:id="rId1"/>
    <p:sldLayoutId id="2147483652"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F610F796-8510-44A3-93F1-8720650B0765}"/>
              </a:ext>
            </a:extLst>
          </p:cNvPr>
          <p:cNvSpPr/>
          <p:nvPr userDrawn="1"/>
        </p:nvSpPr>
        <p:spPr>
          <a:xfrm rot="10800000">
            <a:off x="0" y="0"/>
            <a:ext cx="12192000" cy="6858000"/>
          </a:xfrm>
          <a:prstGeom prst="rect">
            <a:avLst/>
          </a:prstGeom>
          <a:gradFill>
            <a:gsLst>
              <a:gs pos="0">
                <a:schemeClr val="accent3"/>
              </a:gs>
              <a:gs pos="90000">
                <a:schemeClr val="accent1"/>
              </a:gs>
            </a:gsLst>
            <a:lin ang="13800000" scaled="0"/>
          </a:gradFill>
          <a:ln w="3175">
            <a:miter lim="400000"/>
          </a:ln>
        </p:spPr>
        <p:txBody>
          <a:bodyPr lIns="25400" tIns="25400" rIns="25400" bIns="25400" anchor="ctr"/>
          <a:lstStyle/>
          <a:p>
            <a:pPr defTabSz="412750">
              <a:defRPr sz="1600">
                <a:solidFill>
                  <a:srgbClr val="003057"/>
                </a:solidFill>
                <a:latin typeface="Helvetica Neue Medium"/>
                <a:ea typeface="Helvetica Neue Medium"/>
                <a:cs typeface="Helvetica Neue Medium"/>
                <a:sym typeface="Helvetica Neue Medium"/>
              </a:defRPr>
            </a:pPr>
            <a:endParaRPr dirty="0"/>
          </a:p>
        </p:txBody>
      </p:sp>
    </p:spTree>
    <p:extLst>
      <p:ext uri="{BB962C8B-B14F-4D97-AF65-F5344CB8AC3E}">
        <p14:creationId xmlns:p14="http://schemas.microsoft.com/office/powerpoint/2010/main" val="2169805795"/>
      </p:ext>
    </p:extLst>
  </p:cSld>
  <p:clrMap bg1="lt1" tx1="dk1" bg2="lt2" tx2="dk2" accent1="accent1" accent2="accent2" accent3="accent3" accent4="accent4" accent5="accent5" accent6="accent6" hlink="hlink" folHlink="folHlink"/>
  <p:sldLayoutIdLst>
    <p:sldLayoutId id="2147483673"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BB4A2203-83FC-4113-AE53-D202F59EB84E}"/>
              </a:ext>
            </a:extLst>
          </p:cNvPr>
          <p:cNvSpPr/>
          <p:nvPr userDrawn="1"/>
        </p:nvSpPr>
        <p:spPr>
          <a:xfrm>
            <a:off x="-1" y="881149"/>
            <a:ext cx="12192001" cy="5423389"/>
          </a:xfrm>
          <a:prstGeom prst="rect">
            <a:avLst/>
          </a:prstGeom>
          <a:solidFill>
            <a:srgbClr val="F1F1F1"/>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sz="1600" dirty="0">
              <a:solidFill>
                <a:srgbClr val="FFFFFF"/>
              </a:solidFill>
              <a:latin typeface="Helvetica Neue Medium"/>
              <a:ea typeface="Helvetica Neue Medium"/>
              <a:cs typeface="Helvetica Neue Medium"/>
              <a:sym typeface="Helvetica Neue Medium"/>
            </a:endParaRPr>
          </a:p>
        </p:txBody>
      </p:sp>
      <p:pic>
        <p:nvPicPr>
          <p:cNvPr id="8" name="Graphic 3" descr="Graphic 3">
            <a:hlinkClick r:id="rId29"/>
            <a:extLst>
              <a:ext uri="{FF2B5EF4-FFF2-40B4-BE49-F238E27FC236}">
                <a16:creationId xmlns:a16="http://schemas.microsoft.com/office/drawing/2014/main" id="{F909355C-FBE7-4BE2-A356-177ADD5748CD}"/>
              </a:ext>
            </a:extLst>
          </p:cNvPr>
          <p:cNvPicPr>
            <a:picLocks noChangeAspect="1"/>
          </p:cNvPicPr>
          <p:nvPr userDrawn="1"/>
        </p:nvPicPr>
        <p:blipFill>
          <a:blip r:embed="rId30"/>
          <a:stretch>
            <a:fillRect/>
          </a:stretch>
        </p:blipFill>
        <p:spPr>
          <a:xfrm>
            <a:off x="612648" y="6480310"/>
            <a:ext cx="665327" cy="228601"/>
          </a:xfrm>
          <a:prstGeom prst="rect">
            <a:avLst/>
          </a:prstGeom>
          <a:ln w="3175">
            <a:miter lim="400000"/>
          </a:ln>
        </p:spPr>
      </p:pic>
      <p:sp>
        <p:nvSpPr>
          <p:cNvPr id="9" name="TextBox 8">
            <a:extLst>
              <a:ext uri="{FF2B5EF4-FFF2-40B4-BE49-F238E27FC236}">
                <a16:creationId xmlns:a16="http://schemas.microsoft.com/office/drawing/2014/main" id="{769C1789-EF91-44FF-BC90-3E470F4D4B50}"/>
              </a:ext>
            </a:extLst>
          </p:cNvPr>
          <p:cNvSpPr txBox="1"/>
          <p:nvPr userDrawn="1"/>
        </p:nvSpPr>
        <p:spPr>
          <a:xfrm>
            <a:off x="1565908" y="6545323"/>
            <a:ext cx="1704381" cy="1270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l" defTabSz="914400">
              <a:defRPr sz="900" b="1">
                <a:solidFill>
                  <a:srgbClr val="63666A"/>
                </a:solidFill>
                <a:latin typeface="Calibri"/>
                <a:ea typeface="Calibri"/>
                <a:cs typeface="Calibri"/>
                <a:sym typeface="Calibri"/>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900" b="1" i="0" u="none" strike="noStrike" kern="0" cap="none" spc="0" normalizeH="0" baseline="0" noProof="0" dirty="0">
                <a:ln>
                  <a:noFill/>
                </a:ln>
                <a:solidFill>
                  <a:srgbClr val="63666A"/>
                </a:solidFill>
                <a:effectLst/>
                <a:uLnTx/>
                <a:uFillTx/>
                <a:latin typeface="Calibri"/>
                <a:cs typeface="Calibri"/>
                <a:sym typeface="Calibri"/>
              </a:rPr>
              <a:t>POWER | PROTECT | CONNECT</a:t>
            </a:r>
          </a:p>
        </p:txBody>
      </p:sp>
      <p:sp>
        <p:nvSpPr>
          <p:cNvPr id="10" name="Slide Number">
            <a:extLst>
              <a:ext uri="{FF2B5EF4-FFF2-40B4-BE49-F238E27FC236}">
                <a16:creationId xmlns:a16="http://schemas.microsoft.com/office/drawing/2014/main" id="{ABF7A1EC-3A75-4C00-A1FB-AE28602D54CB}"/>
              </a:ext>
            </a:extLst>
          </p:cNvPr>
          <p:cNvSpPr txBox="1">
            <a:spLocks/>
          </p:cNvSpPr>
          <p:nvPr userDrawn="1"/>
        </p:nvSpPr>
        <p:spPr>
          <a:xfrm>
            <a:off x="11310251" y="6498465"/>
            <a:ext cx="192360" cy="189796"/>
          </a:xfrm>
          <a:prstGeom prst="rect">
            <a:avLst/>
          </a:prstGeom>
          <a:ln w="3175">
            <a:miter lim="400000"/>
          </a:ln>
        </p:spPr>
        <p:txBody>
          <a:bodyPr wrap="none" lIns="25400" tIns="25400" rIns="25400" bIns="254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921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191919"/>
                </a:solidFill>
                <a:effectLst/>
                <a:uFillTx/>
                <a:latin typeface="+mj-lt"/>
                <a:ea typeface="+mj-ea"/>
                <a:cs typeface="+mj-cs"/>
                <a:sym typeface="Helvetica Neue"/>
              </a:defRPr>
            </a:lvl1pPr>
            <a:lvl2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2pPr>
            <a:lvl3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3pPr>
            <a:lvl4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4pPr>
            <a:lvl5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5pPr>
            <a:lvl6pPr marL="0" marR="0" indent="2286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6pPr>
            <a:lvl7pPr marL="0" marR="0" indent="2743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7pPr>
            <a:lvl8pPr marL="0" marR="0" indent="3200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8pPr>
            <a:lvl9pPr marL="0" marR="0" indent="3657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9pPr>
          </a:lstStyle>
          <a:p>
            <a:pPr marL="0" marR="0" lvl="0" indent="0" algn="ctr" defTabSz="2921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900" b="0" i="0" u="none" strike="noStrike" kern="0" cap="none" spc="0" normalizeH="0" baseline="0" noProof="0" smtClean="0">
                <a:ln>
                  <a:noFill/>
                </a:ln>
                <a:solidFill>
                  <a:srgbClr val="191919"/>
                </a:solidFill>
                <a:effectLst/>
                <a:uLnTx/>
                <a:uFillTx/>
                <a:latin typeface="+mn-lt"/>
                <a:ea typeface="+mj-ea"/>
                <a:cs typeface="+mj-cs"/>
                <a:sym typeface="Helvetica Neue"/>
              </a:rPr>
              <a:pPr marL="0" marR="0" lvl="0" indent="0" algn="ctr" defTabSz="292100" rtl="0" eaLnBrk="1" fontAlgn="auto" latinLnBrk="0" hangingPunct="0">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191919"/>
              </a:solidFill>
              <a:effectLst/>
              <a:uLnTx/>
              <a:uFillTx/>
              <a:latin typeface="+mn-lt"/>
              <a:ea typeface="+mj-ea"/>
              <a:cs typeface="+mj-cs"/>
              <a:sym typeface="Helvetica Neue"/>
            </a:endParaRPr>
          </a:p>
        </p:txBody>
      </p:sp>
      <p:cxnSp>
        <p:nvCxnSpPr>
          <p:cNvPr id="11" name="Straight Connector 10">
            <a:extLst>
              <a:ext uri="{FF2B5EF4-FFF2-40B4-BE49-F238E27FC236}">
                <a16:creationId xmlns:a16="http://schemas.microsoft.com/office/drawing/2014/main" id="{23AC1D55-90A9-4358-A106-F1CD8C827872}"/>
              </a:ext>
            </a:extLst>
          </p:cNvPr>
          <p:cNvCxnSpPr>
            <a:cxnSpLocks/>
          </p:cNvCxnSpPr>
          <p:nvPr userDrawn="1"/>
        </p:nvCxnSpPr>
        <p:spPr>
          <a:xfrm>
            <a:off x="-8021" y="6304547"/>
            <a:ext cx="12200021" cy="0"/>
          </a:xfrm>
          <a:prstGeom prst="line">
            <a:avLst/>
          </a:prstGeom>
          <a:noFill/>
          <a:ln w="57150" cap="flat" cmpd="sng" algn="ctr">
            <a:solidFill>
              <a:srgbClr val="0098DC"/>
            </a:solidFill>
            <a:prstDash val="solid"/>
          </a:ln>
          <a:effectLst/>
        </p:spPr>
      </p:cxnSp>
    </p:spTree>
    <p:extLst>
      <p:ext uri="{BB962C8B-B14F-4D97-AF65-F5344CB8AC3E}">
        <p14:creationId xmlns:p14="http://schemas.microsoft.com/office/powerpoint/2010/main" val="377605274"/>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97" r:id="rId22"/>
    <p:sldLayoutId id="2147483699" r:id="rId23"/>
    <p:sldLayoutId id="2147483700" r:id="rId24"/>
    <p:sldLayoutId id="2147483701" r:id="rId25"/>
    <p:sldLayoutId id="2147483702" r:id="rId26"/>
    <p:sldLayoutId id="2147483703" r:id="rId2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BB4A2203-83FC-4113-AE53-D202F59EB84E}"/>
              </a:ext>
            </a:extLst>
          </p:cNvPr>
          <p:cNvSpPr/>
          <p:nvPr userDrawn="1"/>
        </p:nvSpPr>
        <p:spPr>
          <a:xfrm>
            <a:off x="-1" y="881149"/>
            <a:ext cx="12192001" cy="5423389"/>
          </a:xfrm>
          <a:prstGeom prst="rect">
            <a:avLst/>
          </a:prstGeom>
          <a:solidFill>
            <a:srgbClr val="F1F1F1"/>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sz="1600" dirty="0">
              <a:solidFill>
                <a:srgbClr val="FFFFFF"/>
              </a:solidFill>
              <a:latin typeface="Helvetica Neue Medium"/>
              <a:ea typeface="Helvetica Neue Medium"/>
              <a:cs typeface="Helvetica Neue Medium"/>
              <a:sym typeface="Helvetica Neue Medium"/>
            </a:endParaRPr>
          </a:p>
        </p:txBody>
      </p:sp>
      <p:pic>
        <p:nvPicPr>
          <p:cNvPr id="8" name="Graphic 3" descr="Graphic 3">
            <a:hlinkClick r:id="rId24"/>
            <a:extLst>
              <a:ext uri="{FF2B5EF4-FFF2-40B4-BE49-F238E27FC236}">
                <a16:creationId xmlns:a16="http://schemas.microsoft.com/office/drawing/2014/main" id="{F909355C-FBE7-4BE2-A356-177ADD5748CD}"/>
              </a:ext>
            </a:extLst>
          </p:cNvPr>
          <p:cNvPicPr>
            <a:picLocks noChangeAspect="1"/>
          </p:cNvPicPr>
          <p:nvPr userDrawn="1"/>
        </p:nvPicPr>
        <p:blipFill>
          <a:blip r:embed="rId25"/>
          <a:stretch>
            <a:fillRect/>
          </a:stretch>
        </p:blipFill>
        <p:spPr>
          <a:xfrm>
            <a:off x="612648" y="6480310"/>
            <a:ext cx="665327" cy="228601"/>
          </a:xfrm>
          <a:prstGeom prst="rect">
            <a:avLst/>
          </a:prstGeom>
          <a:ln w="3175">
            <a:miter lim="400000"/>
          </a:ln>
        </p:spPr>
      </p:pic>
      <p:sp>
        <p:nvSpPr>
          <p:cNvPr id="9" name="TextBox 8">
            <a:extLst>
              <a:ext uri="{FF2B5EF4-FFF2-40B4-BE49-F238E27FC236}">
                <a16:creationId xmlns:a16="http://schemas.microsoft.com/office/drawing/2014/main" id="{769C1789-EF91-44FF-BC90-3E470F4D4B50}"/>
              </a:ext>
            </a:extLst>
          </p:cNvPr>
          <p:cNvSpPr txBox="1"/>
          <p:nvPr userDrawn="1"/>
        </p:nvSpPr>
        <p:spPr>
          <a:xfrm>
            <a:off x="1565908" y="6545323"/>
            <a:ext cx="1704381" cy="1270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l" defTabSz="914400">
              <a:defRPr sz="900" b="1">
                <a:solidFill>
                  <a:srgbClr val="63666A"/>
                </a:solidFill>
                <a:latin typeface="Calibri"/>
                <a:ea typeface="Calibri"/>
                <a:cs typeface="Calibri"/>
                <a:sym typeface="Calibri"/>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900" b="1" i="0" u="none" strike="noStrike" kern="0" cap="none" spc="0" normalizeH="0" baseline="0" noProof="0" dirty="0">
                <a:ln>
                  <a:noFill/>
                </a:ln>
                <a:solidFill>
                  <a:srgbClr val="63666A"/>
                </a:solidFill>
                <a:effectLst/>
                <a:uLnTx/>
                <a:uFillTx/>
                <a:latin typeface="Calibri"/>
                <a:cs typeface="Calibri"/>
                <a:sym typeface="Calibri"/>
              </a:rPr>
              <a:t>POWER | PROTECT | CONNECT</a:t>
            </a:r>
          </a:p>
        </p:txBody>
      </p:sp>
      <p:sp>
        <p:nvSpPr>
          <p:cNvPr id="10" name="Slide Number">
            <a:extLst>
              <a:ext uri="{FF2B5EF4-FFF2-40B4-BE49-F238E27FC236}">
                <a16:creationId xmlns:a16="http://schemas.microsoft.com/office/drawing/2014/main" id="{ABF7A1EC-3A75-4C00-A1FB-AE28602D54CB}"/>
              </a:ext>
            </a:extLst>
          </p:cNvPr>
          <p:cNvSpPr txBox="1">
            <a:spLocks/>
          </p:cNvSpPr>
          <p:nvPr userDrawn="1"/>
        </p:nvSpPr>
        <p:spPr>
          <a:xfrm>
            <a:off x="11310251" y="6498465"/>
            <a:ext cx="192360" cy="189796"/>
          </a:xfrm>
          <a:prstGeom prst="rect">
            <a:avLst/>
          </a:prstGeom>
          <a:ln w="3175">
            <a:miter lim="400000"/>
          </a:ln>
        </p:spPr>
        <p:txBody>
          <a:bodyPr wrap="none" lIns="25400" tIns="25400" rIns="25400" bIns="254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921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191919"/>
                </a:solidFill>
                <a:effectLst/>
                <a:uFillTx/>
                <a:latin typeface="+mj-lt"/>
                <a:ea typeface="+mj-ea"/>
                <a:cs typeface="+mj-cs"/>
                <a:sym typeface="Helvetica Neue"/>
              </a:defRPr>
            </a:lvl1pPr>
            <a:lvl2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2pPr>
            <a:lvl3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3pPr>
            <a:lvl4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4pPr>
            <a:lvl5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5pPr>
            <a:lvl6pPr marL="0" marR="0" indent="2286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6pPr>
            <a:lvl7pPr marL="0" marR="0" indent="2743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7pPr>
            <a:lvl8pPr marL="0" marR="0" indent="3200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8pPr>
            <a:lvl9pPr marL="0" marR="0" indent="3657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9pPr>
          </a:lstStyle>
          <a:p>
            <a:pPr marL="0" marR="0" lvl="0" indent="0" algn="ctr" defTabSz="2921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900" b="0" i="0" u="none" strike="noStrike" kern="0" cap="none" spc="0" normalizeH="0" baseline="0" noProof="0" smtClean="0">
                <a:ln>
                  <a:noFill/>
                </a:ln>
                <a:solidFill>
                  <a:srgbClr val="191919"/>
                </a:solidFill>
                <a:effectLst/>
                <a:uLnTx/>
                <a:uFillTx/>
                <a:latin typeface="+mn-lt"/>
                <a:ea typeface="+mj-ea"/>
                <a:cs typeface="+mj-cs"/>
                <a:sym typeface="Helvetica Neue"/>
              </a:rPr>
              <a:pPr marL="0" marR="0" lvl="0" indent="0" algn="ctr" defTabSz="292100" rtl="0" eaLnBrk="1" fontAlgn="auto" latinLnBrk="0" hangingPunct="0">
                <a:lnSpc>
                  <a:spcPct val="100000"/>
                </a:lnSpc>
                <a:spcBef>
                  <a:spcPts val="0"/>
                </a:spcBef>
                <a:spcAft>
                  <a:spcPts val="0"/>
                </a:spcAft>
                <a:buClrTx/>
                <a:buSzTx/>
                <a:buFontTx/>
                <a:buNone/>
                <a:tabLst/>
                <a:defRPr/>
              </a:pPr>
              <a:t>‹#›</a:t>
            </a:fld>
            <a:endParaRPr kumimoji="0" lang="en-US" sz="900" b="0" i="0" u="none" strike="noStrike" kern="0" cap="none" spc="0" normalizeH="0" baseline="0" noProof="0" dirty="0">
              <a:ln>
                <a:noFill/>
              </a:ln>
              <a:solidFill>
                <a:srgbClr val="191919"/>
              </a:solidFill>
              <a:effectLst/>
              <a:uLnTx/>
              <a:uFillTx/>
              <a:latin typeface="+mn-lt"/>
              <a:ea typeface="+mj-ea"/>
              <a:cs typeface="+mj-cs"/>
              <a:sym typeface="Helvetica Neue"/>
            </a:endParaRPr>
          </a:p>
        </p:txBody>
      </p:sp>
      <p:cxnSp>
        <p:nvCxnSpPr>
          <p:cNvPr id="11" name="Straight Connector 10">
            <a:extLst>
              <a:ext uri="{FF2B5EF4-FFF2-40B4-BE49-F238E27FC236}">
                <a16:creationId xmlns:a16="http://schemas.microsoft.com/office/drawing/2014/main" id="{23AC1D55-90A9-4358-A106-F1CD8C827872}"/>
              </a:ext>
            </a:extLst>
          </p:cNvPr>
          <p:cNvCxnSpPr>
            <a:cxnSpLocks/>
          </p:cNvCxnSpPr>
          <p:nvPr userDrawn="1"/>
        </p:nvCxnSpPr>
        <p:spPr>
          <a:xfrm>
            <a:off x="-8021" y="6304547"/>
            <a:ext cx="12200021" cy="0"/>
          </a:xfrm>
          <a:prstGeom prst="line">
            <a:avLst/>
          </a:prstGeom>
          <a:noFill/>
          <a:ln w="57150" cap="flat" cmpd="sng" algn="ctr">
            <a:solidFill>
              <a:srgbClr val="0098DC"/>
            </a:solidFill>
            <a:prstDash val="solid"/>
          </a:ln>
          <a:effectLst/>
        </p:spPr>
      </p:cxnSp>
      <p:sp>
        <p:nvSpPr>
          <p:cNvPr id="2" name="TextBox 1">
            <a:extLst>
              <a:ext uri="{FF2B5EF4-FFF2-40B4-BE49-F238E27FC236}">
                <a16:creationId xmlns:a16="http://schemas.microsoft.com/office/drawing/2014/main" id="{F0C832FF-F7A8-49DA-A681-6B03741F536B}"/>
              </a:ext>
            </a:extLst>
          </p:cNvPr>
          <p:cNvSpPr txBox="1"/>
          <p:nvPr userDrawn="1"/>
        </p:nvSpPr>
        <p:spPr>
          <a:xfrm>
            <a:off x="10321511" y="6494342"/>
            <a:ext cx="1085850" cy="215444"/>
          </a:xfrm>
          <a:prstGeom prst="rect">
            <a:avLst/>
          </a:prstGeom>
          <a:noFill/>
        </p:spPr>
        <p:txBody>
          <a:bodyPr wrap="square" rtlCol="0">
            <a:spAutoFit/>
          </a:bodyPr>
          <a:lstStyle/>
          <a:p>
            <a:r>
              <a:rPr lang="en-US" sz="800" i="1" spc="10" baseline="0" dirty="0">
                <a:solidFill>
                  <a:srgbClr val="191919"/>
                </a:solidFill>
              </a:rPr>
              <a:t>CONFIDENTIAL</a:t>
            </a:r>
          </a:p>
        </p:txBody>
      </p:sp>
    </p:spTree>
    <p:extLst>
      <p:ext uri="{BB962C8B-B14F-4D97-AF65-F5344CB8AC3E}">
        <p14:creationId xmlns:p14="http://schemas.microsoft.com/office/powerpoint/2010/main" val="432734725"/>
      </p:ext>
    </p:extLst>
  </p:cSld>
  <p:clrMap bg1="lt1" tx1="dk1" bg2="lt2" tx2="dk2" accent1="accent1" accent2="accent2" accent3="accent3" accent4="accent4" accent5="accent5" accent6="accent6" hlink="hlink" folHlink="folHlink"/>
  <p:sldLayoutIdLst>
    <p:sldLayoutId id="2147483675" r:id="rId1"/>
    <p:sldLayoutId id="2147483696"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8" r:id="rId2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88.png"/><Relationship Id="rId13" Type="http://schemas.microsoft.com/office/2007/relationships/hdphoto" Target="../media/hdphoto7.wdp"/><Relationship Id="rId18" Type="http://schemas.microsoft.com/office/2007/relationships/hdphoto" Target="../media/hdphoto9.wdp"/><Relationship Id="rId26" Type="http://schemas.openxmlformats.org/officeDocument/2006/relationships/chart" Target="../charts/chart7.xml"/><Relationship Id="rId3" Type="http://schemas.openxmlformats.org/officeDocument/2006/relationships/image" Target="../media/image85.png"/><Relationship Id="rId21" Type="http://schemas.openxmlformats.org/officeDocument/2006/relationships/image" Target="../media/image95.png"/><Relationship Id="rId7" Type="http://schemas.microsoft.com/office/2007/relationships/hdphoto" Target="../media/hdphoto4.wdp"/><Relationship Id="rId12" Type="http://schemas.openxmlformats.org/officeDocument/2006/relationships/image" Target="../media/image90.png"/><Relationship Id="rId17" Type="http://schemas.openxmlformats.org/officeDocument/2006/relationships/image" Target="../media/image93.png"/><Relationship Id="rId25" Type="http://schemas.openxmlformats.org/officeDocument/2006/relationships/chart" Target="../charts/chart6.xml"/><Relationship Id="rId2" Type="http://schemas.openxmlformats.org/officeDocument/2006/relationships/image" Target="../media/image84.png"/><Relationship Id="rId16" Type="http://schemas.microsoft.com/office/2007/relationships/hdphoto" Target="../media/hdphoto8.wdp"/><Relationship Id="rId20" Type="http://schemas.microsoft.com/office/2007/relationships/hdphoto" Target="../media/hdphoto10.wdp"/><Relationship Id="rId1" Type="http://schemas.openxmlformats.org/officeDocument/2006/relationships/slideLayout" Target="../slideLayouts/slideLayout27.xml"/><Relationship Id="rId6" Type="http://schemas.openxmlformats.org/officeDocument/2006/relationships/image" Target="../media/image87.png"/><Relationship Id="rId11" Type="http://schemas.microsoft.com/office/2007/relationships/hdphoto" Target="../media/hdphoto6.wdp"/><Relationship Id="rId24" Type="http://schemas.openxmlformats.org/officeDocument/2006/relationships/chart" Target="../charts/chart5.xml"/><Relationship Id="rId5" Type="http://schemas.microsoft.com/office/2007/relationships/hdphoto" Target="../media/hdphoto3.wdp"/><Relationship Id="rId15" Type="http://schemas.openxmlformats.org/officeDocument/2006/relationships/image" Target="../media/image92.png"/><Relationship Id="rId23" Type="http://schemas.openxmlformats.org/officeDocument/2006/relationships/chart" Target="../charts/chart4.xml"/><Relationship Id="rId10" Type="http://schemas.openxmlformats.org/officeDocument/2006/relationships/image" Target="../media/image89.png"/><Relationship Id="rId19" Type="http://schemas.openxmlformats.org/officeDocument/2006/relationships/image" Target="../media/image94.png"/><Relationship Id="rId4" Type="http://schemas.openxmlformats.org/officeDocument/2006/relationships/image" Target="../media/image86.png"/><Relationship Id="rId9" Type="http://schemas.microsoft.com/office/2007/relationships/hdphoto" Target="../media/hdphoto5.wdp"/><Relationship Id="rId14" Type="http://schemas.openxmlformats.org/officeDocument/2006/relationships/image" Target="../media/image91.png"/><Relationship Id="rId22" Type="http://schemas.openxmlformats.org/officeDocument/2006/relationships/chart" Target="../charts/chart3.xml"/><Relationship Id="rId27" Type="http://schemas.openxmlformats.org/officeDocument/2006/relationships/chart" Target="../charts/chart8.xml"/></Relationships>
</file>

<file path=ppt/slides/_rels/slide1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8.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1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jpe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108.png"/><Relationship Id="rId11" Type="http://schemas.openxmlformats.org/officeDocument/2006/relationships/image" Target="../media/image113.jpeg"/><Relationship Id="rId5" Type="http://schemas.openxmlformats.org/officeDocument/2006/relationships/image" Target="../media/image107.png"/><Relationship Id="rId10" Type="http://schemas.openxmlformats.org/officeDocument/2006/relationships/image" Target="../media/image112.jpeg"/><Relationship Id="rId4" Type="http://schemas.openxmlformats.org/officeDocument/2006/relationships/image" Target="../media/image106.png"/><Relationship Id="rId9" Type="http://schemas.openxmlformats.org/officeDocument/2006/relationships/image" Target="../media/image111.jpeg"/></Relationships>
</file>

<file path=ppt/slides/_rels/slide13.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chart" Target="../charts/chart10.xml"/><Relationship Id="rId7" Type="http://schemas.openxmlformats.org/officeDocument/2006/relationships/image" Target="../media/image117.png"/><Relationship Id="rId2" Type="http://schemas.openxmlformats.org/officeDocument/2006/relationships/chart" Target="../charts/chart9.xml"/><Relationship Id="rId1" Type="http://schemas.openxmlformats.org/officeDocument/2006/relationships/slideLayout" Target="../slideLayouts/slideLayout26.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image" Target="../media/image116.png"/></Relationships>
</file>

<file path=ppt/slides/_rels/slide1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chart" Target="../charts/chart13.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belfuse.com/" TargetMode="Externa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8" Type="http://schemas.openxmlformats.org/officeDocument/2006/relationships/image" Target="../media/image126.png"/><Relationship Id="rId13" Type="http://schemas.microsoft.com/office/2007/relationships/hdphoto" Target="../media/hdphoto3.wdp"/><Relationship Id="rId3" Type="http://schemas.openxmlformats.org/officeDocument/2006/relationships/chart" Target="../charts/chart15.xml"/><Relationship Id="rId7" Type="http://schemas.openxmlformats.org/officeDocument/2006/relationships/image" Target="../media/image125.png"/><Relationship Id="rId12" Type="http://schemas.openxmlformats.org/officeDocument/2006/relationships/image" Target="../media/image127.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24.png"/><Relationship Id="rId11" Type="http://schemas.openxmlformats.org/officeDocument/2006/relationships/image" Target="../media/image85.png"/><Relationship Id="rId5" Type="http://schemas.openxmlformats.org/officeDocument/2006/relationships/chart" Target="../charts/chart17.xml"/><Relationship Id="rId15" Type="http://schemas.microsoft.com/office/2007/relationships/hdphoto" Target="../media/hdphoto4.wdp"/><Relationship Id="rId10" Type="http://schemas.openxmlformats.org/officeDocument/2006/relationships/image" Target="../media/image84.png"/><Relationship Id="rId4" Type="http://schemas.openxmlformats.org/officeDocument/2006/relationships/chart" Target="../charts/chart16.xml"/><Relationship Id="rId9" Type="http://schemas.microsoft.com/office/2007/relationships/hdphoto" Target="../media/hdphoto11.wdp"/><Relationship Id="rId14" Type="http://schemas.openxmlformats.org/officeDocument/2006/relationships/image" Target="../media/image128.png"/></Relationships>
</file>

<file path=ppt/slides/_rels/slide21.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3.png"/><Relationship Id="rId3" Type="http://schemas.openxmlformats.org/officeDocument/2006/relationships/chart" Target="../charts/chart18.xml"/><Relationship Id="rId7" Type="http://schemas.microsoft.com/office/2007/relationships/hdphoto" Target="../media/hdphoto5.wdp"/><Relationship Id="rId12" Type="http://schemas.openxmlformats.org/officeDocument/2006/relationships/image" Target="../media/image132.png"/><Relationship Id="rId2" Type="http://schemas.openxmlformats.org/officeDocument/2006/relationships/notesSlide" Target="../notesSlides/notesSlide5.xml"/><Relationship Id="rId16" Type="http://schemas.openxmlformats.org/officeDocument/2006/relationships/image" Target="../media/image135.png"/><Relationship Id="rId1" Type="http://schemas.openxmlformats.org/officeDocument/2006/relationships/slideLayout" Target="../slideLayouts/slideLayout30.xml"/><Relationship Id="rId6" Type="http://schemas.openxmlformats.org/officeDocument/2006/relationships/image" Target="../media/image129.png"/><Relationship Id="rId11" Type="http://schemas.microsoft.com/office/2007/relationships/hdphoto" Target="../media/hdphoto7.wdp"/><Relationship Id="rId5" Type="http://schemas.openxmlformats.org/officeDocument/2006/relationships/chart" Target="../charts/chart20.xml"/><Relationship Id="rId15" Type="http://schemas.openxmlformats.org/officeDocument/2006/relationships/image" Target="../media/image39.png"/><Relationship Id="rId10" Type="http://schemas.openxmlformats.org/officeDocument/2006/relationships/image" Target="../media/image131.png"/><Relationship Id="rId4" Type="http://schemas.openxmlformats.org/officeDocument/2006/relationships/chart" Target="../charts/chart19.xml"/><Relationship Id="rId9" Type="http://schemas.microsoft.com/office/2007/relationships/hdphoto" Target="../media/hdphoto6.wdp"/><Relationship Id="rId14" Type="http://schemas.openxmlformats.org/officeDocument/2006/relationships/image" Target="../media/image134.png"/></Relationships>
</file>

<file path=ppt/slides/_rels/slide22.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39.png"/><Relationship Id="rId3" Type="http://schemas.openxmlformats.org/officeDocument/2006/relationships/chart" Target="../charts/chart21.xml"/><Relationship Id="rId7" Type="http://schemas.microsoft.com/office/2007/relationships/hdphoto" Target="../media/hdphoto9.wdp"/><Relationship Id="rId12" Type="http://schemas.openxmlformats.org/officeDocument/2006/relationships/chart" Target="../charts/chart23.xml"/><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137.png"/><Relationship Id="rId11" Type="http://schemas.openxmlformats.org/officeDocument/2006/relationships/chart" Target="../charts/chart22.xml"/><Relationship Id="rId5" Type="http://schemas.microsoft.com/office/2007/relationships/hdphoto" Target="../media/hdphoto8.wdp"/><Relationship Id="rId10" Type="http://schemas.openxmlformats.org/officeDocument/2006/relationships/image" Target="../media/image95.png"/><Relationship Id="rId4" Type="http://schemas.openxmlformats.org/officeDocument/2006/relationships/image" Target="../media/image136.png"/><Relationship Id="rId9" Type="http://schemas.microsoft.com/office/2007/relationships/hdphoto" Target="../media/hdphoto10.wdp"/><Relationship Id="rId14" Type="http://schemas.openxmlformats.org/officeDocument/2006/relationships/image" Target="../media/image1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142.svg"/><Relationship Id="rId2" Type="http://schemas.openxmlformats.org/officeDocument/2006/relationships/image" Target="../media/image141.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3" Type="http://schemas.openxmlformats.org/officeDocument/2006/relationships/image" Target="../media/image151.png"/><Relationship Id="rId18" Type="http://schemas.openxmlformats.org/officeDocument/2006/relationships/image" Target="../media/image154.png"/><Relationship Id="rId26" Type="http://schemas.openxmlformats.org/officeDocument/2006/relationships/image" Target="../media/image161.png"/><Relationship Id="rId39" Type="http://schemas.openxmlformats.org/officeDocument/2006/relationships/image" Target="../media/image171.png"/><Relationship Id="rId21" Type="http://schemas.openxmlformats.org/officeDocument/2006/relationships/image" Target="../media/image26.png"/><Relationship Id="rId34" Type="http://schemas.openxmlformats.org/officeDocument/2006/relationships/image" Target="../media/image167.jpeg"/><Relationship Id="rId7" Type="http://schemas.openxmlformats.org/officeDocument/2006/relationships/image" Target="../media/image147.png"/><Relationship Id="rId12" Type="http://schemas.openxmlformats.org/officeDocument/2006/relationships/image" Target="../media/image150.jpeg"/><Relationship Id="rId17" Type="http://schemas.openxmlformats.org/officeDocument/2006/relationships/image" Target="../media/image25.png"/><Relationship Id="rId25" Type="http://schemas.openxmlformats.org/officeDocument/2006/relationships/image" Target="../media/image160.png"/><Relationship Id="rId33" Type="http://schemas.openxmlformats.org/officeDocument/2006/relationships/image" Target="../media/image30.png"/><Relationship Id="rId38" Type="http://schemas.openxmlformats.org/officeDocument/2006/relationships/image" Target="../media/image170.jpeg"/><Relationship Id="rId2" Type="http://schemas.openxmlformats.org/officeDocument/2006/relationships/image" Target="../media/image21.png"/><Relationship Id="rId16" Type="http://schemas.openxmlformats.org/officeDocument/2006/relationships/image" Target="../media/image153.png"/><Relationship Id="rId20" Type="http://schemas.openxmlformats.org/officeDocument/2006/relationships/image" Target="../media/image156.png"/><Relationship Id="rId29" Type="http://schemas.openxmlformats.org/officeDocument/2006/relationships/image" Target="../media/image164.png"/><Relationship Id="rId1" Type="http://schemas.openxmlformats.org/officeDocument/2006/relationships/slideLayout" Target="../slideLayouts/slideLayout26.xml"/><Relationship Id="rId6" Type="http://schemas.openxmlformats.org/officeDocument/2006/relationships/image" Target="../media/image146.png"/><Relationship Id="rId11" Type="http://schemas.openxmlformats.org/officeDocument/2006/relationships/image" Target="../media/image149.jpeg"/><Relationship Id="rId24" Type="http://schemas.openxmlformats.org/officeDocument/2006/relationships/image" Target="../media/image159.png"/><Relationship Id="rId32" Type="http://schemas.openxmlformats.org/officeDocument/2006/relationships/image" Target="../media/image166.png"/><Relationship Id="rId37" Type="http://schemas.openxmlformats.org/officeDocument/2006/relationships/image" Target="../media/image169.jpeg"/><Relationship Id="rId40" Type="http://schemas.openxmlformats.org/officeDocument/2006/relationships/image" Target="../media/image172.png"/><Relationship Id="rId5" Type="http://schemas.openxmlformats.org/officeDocument/2006/relationships/image" Target="../media/image145.png"/><Relationship Id="rId15" Type="http://schemas.openxmlformats.org/officeDocument/2006/relationships/image" Target="../media/image24.png"/><Relationship Id="rId23" Type="http://schemas.openxmlformats.org/officeDocument/2006/relationships/image" Target="../media/image158.png"/><Relationship Id="rId28" Type="http://schemas.openxmlformats.org/officeDocument/2006/relationships/image" Target="../media/image163.png"/><Relationship Id="rId36" Type="http://schemas.openxmlformats.org/officeDocument/2006/relationships/image" Target="../media/image31.jpeg"/><Relationship Id="rId10" Type="http://schemas.openxmlformats.org/officeDocument/2006/relationships/image" Target="../media/image23.jpeg"/><Relationship Id="rId19" Type="http://schemas.openxmlformats.org/officeDocument/2006/relationships/image" Target="../media/image155.png"/><Relationship Id="rId31" Type="http://schemas.openxmlformats.org/officeDocument/2006/relationships/image" Target="../media/image165.png"/><Relationship Id="rId4" Type="http://schemas.openxmlformats.org/officeDocument/2006/relationships/image" Target="../media/image144.png"/><Relationship Id="rId9" Type="http://schemas.openxmlformats.org/officeDocument/2006/relationships/image" Target="../media/image22.png"/><Relationship Id="rId14" Type="http://schemas.openxmlformats.org/officeDocument/2006/relationships/image" Target="../media/image152.png"/><Relationship Id="rId22" Type="http://schemas.openxmlformats.org/officeDocument/2006/relationships/image" Target="../media/image157.png"/><Relationship Id="rId27" Type="http://schemas.openxmlformats.org/officeDocument/2006/relationships/image" Target="../media/image162.png"/><Relationship Id="rId30" Type="http://schemas.openxmlformats.org/officeDocument/2006/relationships/image" Target="../media/image29.png"/><Relationship Id="rId35" Type="http://schemas.openxmlformats.org/officeDocument/2006/relationships/image" Target="../media/image168.jpeg"/><Relationship Id="rId8" Type="http://schemas.openxmlformats.org/officeDocument/2006/relationships/image" Target="../media/image148.png"/><Relationship Id="rId3" Type="http://schemas.openxmlformats.org/officeDocument/2006/relationships/image" Target="../media/image143.png"/></Relationships>
</file>

<file path=ppt/slides/_rels/slide2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30.xml"/><Relationship Id="rId4" Type="http://schemas.openxmlformats.org/officeDocument/2006/relationships/image" Target="../media/image17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21.png"/><Relationship Id="rId21" Type="http://schemas.openxmlformats.org/officeDocument/2006/relationships/image" Target="../media/image36.png"/><Relationship Id="rId7" Type="http://schemas.openxmlformats.org/officeDocument/2006/relationships/image" Target="../media/image25.png"/><Relationship Id="rId12" Type="http://schemas.microsoft.com/office/2007/relationships/hdphoto" Target="../media/hdphoto2.wdp"/><Relationship Id="rId17" Type="http://schemas.openxmlformats.org/officeDocument/2006/relationships/chart" Target="../charts/chart2.xml"/><Relationship Id="rId25" Type="http://schemas.openxmlformats.org/officeDocument/2006/relationships/image" Target="../media/image40.png"/><Relationship Id="rId2" Type="http://schemas.openxmlformats.org/officeDocument/2006/relationships/chart" Target="../charts/chart1.xml"/><Relationship Id="rId16" Type="http://schemas.openxmlformats.org/officeDocument/2006/relationships/image" Target="../media/image32.png"/><Relationship Id="rId20" Type="http://schemas.openxmlformats.org/officeDocument/2006/relationships/image" Target="../media/image35.png"/><Relationship Id="rId1" Type="http://schemas.openxmlformats.org/officeDocument/2006/relationships/slideLayout" Target="../slideLayouts/slideLayout26.xml"/><Relationship Id="rId6" Type="http://schemas.openxmlformats.org/officeDocument/2006/relationships/image" Target="../media/image24.png"/><Relationship Id="rId11" Type="http://schemas.openxmlformats.org/officeDocument/2006/relationships/image" Target="../media/image28.png"/><Relationship Id="rId24" Type="http://schemas.openxmlformats.org/officeDocument/2006/relationships/image" Target="../media/image39.png"/><Relationship Id="rId5" Type="http://schemas.openxmlformats.org/officeDocument/2006/relationships/image" Target="../media/image23.jpeg"/><Relationship Id="rId15" Type="http://schemas.openxmlformats.org/officeDocument/2006/relationships/image" Target="../media/image31.jpeg"/><Relationship Id="rId23" Type="http://schemas.openxmlformats.org/officeDocument/2006/relationships/image" Target="../media/image38.png"/><Relationship Id="rId10" Type="http://schemas.microsoft.com/office/2007/relationships/hdphoto" Target="../media/hdphoto1.wdp"/><Relationship Id="rId19" Type="http://schemas.openxmlformats.org/officeDocument/2006/relationships/image" Target="../media/image34.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0.png"/><Relationship Id="rId22" Type="http://schemas.openxmlformats.org/officeDocument/2006/relationships/image" Target="../media/image37.png"/><Relationship Id="rId27"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26.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59.png"/><Relationship Id="rId21" Type="http://schemas.openxmlformats.org/officeDocument/2006/relationships/image" Target="../media/image70.svg"/><Relationship Id="rId7" Type="http://schemas.openxmlformats.org/officeDocument/2006/relationships/image" Target="../media/image38.png"/><Relationship Id="rId12" Type="http://schemas.openxmlformats.org/officeDocument/2006/relationships/image" Target="../media/image34.png"/><Relationship Id="rId17" Type="http://schemas.openxmlformats.org/officeDocument/2006/relationships/image" Target="../media/image66.png"/><Relationship Id="rId25" Type="http://schemas.openxmlformats.org/officeDocument/2006/relationships/image" Target="../media/image74.svg"/><Relationship Id="rId2" Type="http://schemas.openxmlformats.org/officeDocument/2006/relationships/notesSlide" Target="../notesSlides/notesSlide2.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61.png"/><Relationship Id="rId24" Type="http://schemas.openxmlformats.org/officeDocument/2006/relationships/image" Target="../media/image73.png"/><Relationship Id="rId5" Type="http://schemas.openxmlformats.org/officeDocument/2006/relationships/image" Target="../media/image36.png"/><Relationship Id="rId15" Type="http://schemas.openxmlformats.org/officeDocument/2006/relationships/image" Target="../media/image64.png"/><Relationship Id="rId23" Type="http://schemas.openxmlformats.org/officeDocument/2006/relationships/image" Target="../media/image72.svg"/><Relationship Id="rId10" Type="http://schemas.openxmlformats.org/officeDocument/2006/relationships/image" Target="../media/image60.png"/><Relationship Id="rId19" Type="http://schemas.openxmlformats.org/officeDocument/2006/relationships/image" Target="../media/image68.svg"/><Relationship Id="rId4" Type="http://schemas.openxmlformats.org/officeDocument/2006/relationships/image" Target="../media/image35.png"/><Relationship Id="rId9" Type="http://schemas.openxmlformats.org/officeDocument/2006/relationships/image" Target="../media/image33.png"/><Relationship Id="rId14" Type="http://schemas.openxmlformats.org/officeDocument/2006/relationships/image" Target="../media/image63.png"/><Relationship Id="rId22" Type="http://schemas.openxmlformats.org/officeDocument/2006/relationships/image" Target="../media/image71.png"/></Relationships>
</file>

<file path=ppt/slides/_rels/slide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svg"/><Relationship Id="rId7" Type="http://schemas.openxmlformats.org/officeDocument/2006/relationships/image" Target="../media/image81.svg"/><Relationship Id="rId2" Type="http://schemas.openxmlformats.org/officeDocument/2006/relationships/image" Target="../media/image76.png"/><Relationship Id="rId1" Type="http://schemas.openxmlformats.org/officeDocument/2006/relationships/slideLayout" Target="../slideLayouts/slideLayout26.xml"/><Relationship Id="rId6" Type="http://schemas.openxmlformats.org/officeDocument/2006/relationships/image" Target="../media/image80.png"/><Relationship Id="rId11" Type="http://schemas.openxmlformats.org/officeDocument/2006/relationships/image" Target="../media/image74.svg"/><Relationship Id="rId5" Type="http://schemas.openxmlformats.org/officeDocument/2006/relationships/image" Target="../media/image79.svg"/><Relationship Id="rId10" Type="http://schemas.openxmlformats.org/officeDocument/2006/relationships/image" Target="../media/image73.png"/><Relationship Id="rId4" Type="http://schemas.openxmlformats.org/officeDocument/2006/relationships/image" Target="../media/image78.png"/><Relationship Id="rId9" Type="http://schemas.openxmlformats.org/officeDocument/2006/relationships/image" Target="../media/image8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eptember 2020"/>
          <p:cNvSpPr txBox="1">
            <a:spLocks noGrp="1"/>
          </p:cNvSpPr>
          <p:nvPr>
            <p:ph type="body" sz="quarter" idx="1"/>
          </p:nvPr>
        </p:nvSpPr>
        <p:spPr>
          <a:xfrm>
            <a:off x="576112" y="5045963"/>
            <a:ext cx="10985500" cy="952501"/>
          </a:xfrm>
          <a:prstGeom prst="rect">
            <a:avLst/>
          </a:prstGeom>
        </p:spPr>
        <p:txBody>
          <a:bodyPr>
            <a:normAutofit/>
          </a:bodyPr>
          <a:lstStyle/>
          <a:p>
            <a:r>
              <a:rPr lang="en-US" sz="2100" dirty="0"/>
              <a:t>November 2022 Conferences</a:t>
            </a:r>
            <a:endParaRPr sz="2100" dirty="0"/>
          </a:p>
        </p:txBody>
      </p:sp>
      <p:sp>
        <p:nvSpPr>
          <p:cNvPr id="169" name="Corporate Presentation"/>
          <p:cNvSpPr txBox="1">
            <a:spLocks noGrp="1"/>
          </p:cNvSpPr>
          <p:nvPr>
            <p:ph type="body" idx="21"/>
          </p:nvPr>
        </p:nvSpPr>
        <p:spPr>
          <a:xfrm>
            <a:off x="576112" y="4306825"/>
            <a:ext cx="5685540" cy="1595345"/>
          </a:xfrm>
          <a:prstGeom prst="rect">
            <a:avLst/>
          </a:prstGeom>
        </p:spPr>
        <p:txBody>
          <a:bodyPr>
            <a:normAutofit/>
          </a:bodyPr>
          <a:lstStyle/>
          <a:p>
            <a:pPr>
              <a:spcAft>
                <a:spcPts val="600"/>
              </a:spcAft>
            </a:pPr>
            <a:r>
              <a:rPr lang="en-US" sz="3200" dirty="0"/>
              <a:t>Investor Presentation</a:t>
            </a:r>
            <a:endParaRPr sz="3200" dirty="0"/>
          </a:p>
        </p:txBody>
      </p:sp>
      <p:sp>
        <p:nvSpPr>
          <p:cNvPr id="170" name="Line"/>
          <p:cNvSpPr/>
          <p:nvPr/>
        </p:nvSpPr>
        <p:spPr>
          <a:xfrm>
            <a:off x="576113" y="4931705"/>
            <a:ext cx="4711112" cy="17964"/>
          </a:xfrm>
          <a:prstGeom prst="line">
            <a:avLst/>
          </a:prstGeom>
          <a:ln w="28575">
            <a:solidFill>
              <a:schemeClr val="accent1"/>
            </a:solidFill>
            <a:miter lim="400000"/>
          </a:ln>
        </p:spPr>
        <p:txBody>
          <a:bodyPr lIns="25400" tIns="25400" rIns="25400" bIns="25400" anchor="ctr"/>
          <a:lstStyle/>
          <a:p>
            <a:endParaRPr dirty="0"/>
          </a:p>
        </p:txBody>
      </p:sp>
      <p:pic>
        <p:nvPicPr>
          <p:cNvPr id="10" name="Picture 9" descr="Logo&#10;&#10;Description automatically generated">
            <a:extLst>
              <a:ext uri="{FF2B5EF4-FFF2-40B4-BE49-F238E27FC236}">
                <a16:creationId xmlns:a16="http://schemas.microsoft.com/office/drawing/2014/main" id="{91A845FF-0B41-442E-BC04-1290311BD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36" y="859536"/>
            <a:ext cx="4050792" cy="1691310"/>
          </a:xfrm>
          <a:prstGeom prst="rect">
            <a:avLst/>
          </a:prstGeom>
        </p:spPr>
      </p:pic>
      <p:pic>
        <p:nvPicPr>
          <p:cNvPr id="17" name="Picture 16" descr="Logo&#10;&#10;Description automatically generated">
            <a:extLst>
              <a:ext uri="{FF2B5EF4-FFF2-40B4-BE49-F238E27FC236}">
                <a16:creationId xmlns:a16="http://schemas.microsoft.com/office/drawing/2014/main" id="{C0A9E09B-90FA-403E-9302-0F4E98957E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936" y="859536"/>
            <a:ext cx="4051582" cy="1691640"/>
          </a:xfrm>
          <a:prstGeom prst="rect">
            <a:avLst/>
          </a:prstGeom>
        </p:spPr>
      </p:pic>
    </p:spTree>
    <p:extLst>
      <p:ext uri="{BB962C8B-B14F-4D97-AF65-F5344CB8AC3E}">
        <p14:creationId xmlns:p14="http://schemas.microsoft.com/office/powerpoint/2010/main" val="7274382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Table 10">
            <a:extLst>
              <a:ext uri="{FF2B5EF4-FFF2-40B4-BE49-F238E27FC236}">
                <a16:creationId xmlns:a16="http://schemas.microsoft.com/office/drawing/2014/main" id="{AC4AF18E-8365-4D0C-9BDA-E83A0B0F9BAA}"/>
              </a:ext>
            </a:extLst>
          </p:cNvPr>
          <p:cNvGraphicFramePr>
            <a:graphicFrameLocks noGrp="1"/>
          </p:cNvGraphicFramePr>
          <p:nvPr>
            <p:extLst>
              <p:ext uri="{D42A27DB-BD31-4B8C-83A1-F6EECF244321}">
                <p14:modId xmlns:p14="http://schemas.microsoft.com/office/powerpoint/2010/main" val="3696872314"/>
              </p:ext>
            </p:extLst>
          </p:nvPr>
        </p:nvGraphicFramePr>
        <p:xfrm>
          <a:off x="382371" y="1154738"/>
          <a:ext cx="11831717" cy="5078657"/>
        </p:xfrm>
        <a:graphic>
          <a:graphicData uri="http://schemas.openxmlformats.org/drawingml/2006/table">
            <a:tbl>
              <a:tblPr firstRow="1" bandRow="1">
                <a:tableStyleId>{5940675A-B579-460E-94D1-54222C63F5DA}</a:tableStyleId>
              </a:tblPr>
              <a:tblGrid>
                <a:gridCol w="1659789">
                  <a:extLst>
                    <a:ext uri="{9D8B030D-6E8A-4147-A177-3AD203B41FA5}">
                      <a16:colId xmlns:a16="http://schemas.microsoft.com/office/drawing/2014/main" val="3326842145"/>
                    </a:ext>
                  </a:extLst>
                </a:gridCol>
                <a:gridCol w="3426031">
                  <a:extLst>
                    <a:ext uri="{9D8B030D-6E8A-4147-A177-3AD203B41FA5}">
                      <a16:colId xmlns:a16="http://schemas.microsoft.com/office/drawing/2014/main" val="1265938719"/>
                    </a:ext>
                  </a:extLst>
                </a:gridCol>
                <a:gridCol w="3262601">
                  <a:extLst>
                    <a:ext uri="{9D8B030D-6E8A-4147-A177-3AD203B41FA5}">
                      <a16:colId xmlns:a16="http://schemas.microsoft.com/office/drawing/2014/main" val="1197865195"/>
                    </a:ext>
                  </a:extLst>
                </a:gridCol>
                <a:gridCol w="3483296">
                  <a:extLst>
                    <a:ext uri="{9D8B030D-6E8A-4147-A177-3AD203B41FA5}">
                      <a16:colId xmlns:a16="http://schemas.microsoft.com/office/drawing/2014/main" val="65402976"/>
                    </a:ext>
                  </a:extLst>
                </a:gridCol>
              </a:tblGrid>
              <a:tr h="340411">
                <a:tc rowSpan="2">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79" normalizeH="0" baseline="0" noProof="0" dirty="0">
                        <a:ln>
                          <a:noFill/>
                        </a:ln>
                        <a:solidFill>
                          <a:srgbClr val="003057"/>
                        </a:solidFill>
                        <a:effectLst/>
                        <a:uLnTx/>
                        <a:uFillTx/>
                        <a:latin typeface="+mn-lt"/>
                        <a:cs typeface="+mn-cs"/>
                        <a:sym typeface="Arial"/>
                      </a:endParaRPr>
                    </a:p>
                    <a:p>
                      <a:pPr marL="0" marR="0" lvl="0" indent="0" algn="l" defTabSz="2921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79" normalizeH="0" baseline="0" noProof="0" dirty="0">
                          <a:ln>
                            <a:noFill/>
                          </a:ln>
                          <a:solidFill>
                            <a:srgbClr val="003057"/>
                          </a:solidFill>
                          <a:effectLst/>
                          <a:uLnTx/>
                          <a:uFillTx/>
                          <a:latin typeface="+mn-lt"/>
                          <a:cs typeface="+mn-cs"/>
                          <a:sym typeface="Arial"/>
                        </a:rPr>
                        <a:t>End Markets</a:t>
                      </a:r>
                    </a:p>
                  </a:txBody>
                  <a:tcPr anchor="ctr">
                    <a:lnL w="9525" cap="flat" cmpd="sng" algn="ctr">
                      <a:noFill/>
                      <a:prstDash val="solid"/>
                      <a:round/>
                      <a:headEnd type="none" w="med" len="med"/>
                      <a:tailEnd type="none" w="med" len="med"/>
                    </a:lnL>
                    <a:lnR w="9525" cap="flat" cmpd="sng" algn="ctr">
                      <a:solidFill>
                        <a:schemeClr val="tx2">
                          <a:lumMod val="50000"/>
                        </a:schemeClr>
                      </a:solid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tcPr>
                </a:tc>
                <a:tc>
                  <a:txBody>
                    <a:bodyPr/>
                    <a:lstStyle/>
                    <a:p>
                      <a:r>
                        <a:rPr lang="en-US" sz="1600" b="1" dirty="0">
                          <a:solidFill>
                            <a:srgbClr val="002A53"/>
                          </a:solidFill>
                          <a:latin typeface="+mn-lt"/>
                        </a:rPr>
                        <a:t>Cinch Connectivity Solutions</a:t>
                      </a:r>
                    </a:p>
                  </a:txBody>
                  <a:tcPr marT="0" anchor="ctr">
                    <a:lnL w="9525" cap="flat" cmpd="sng" algn="ctr">
                      <a:solidFill>
                        <a:schemeClr val="tx2">
                          <a:lumMod val="50000"/>
                        </a:schemeClr>
                      </a:solidFill>
                      <a:prstDash val="solid"/>
                      <a:round/>
                      <a:headEnd type="none" w="med" len="med"/>
                      <a:tailEnd type="none" w="med" len="med"/>
                    </a:lnL>
                    <a:lnR w="9525" cap="flat" cmpd="sng" algn="ctr">
                      <a:solidFill>
                        <a:schemeClr val="tx2">
                          <a:lumMod val="50000"/>
                        </a:schemeClr>
                      </a:solid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marL="0" marR="0" lvl="0" indent="0" algn="ctr" defTabSz="2921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79" normalizeH="0" baseline="0" noProof="0" dirty="0">
                          <a:ln>
                            <a:noFill/>
                          </a:ln>
                          <a:solidFill>
                            <a:srgbClr val="003057"/>
                          </a:solidFill>
                          <a:effectLst/>
                          <a:uLnTx/>
                          <a:uFillTx/>
                          <a:latin typeface="+mn-lt"/>
                          <a:cs typeface="+mn-cs"/>
                          <a:sym typeface="Arial"/>
                        </a:rPr>
                        <a:t>Power Solutions &amp; Protection</a:t>
                      </a:r>
                    </a:p>
                  </a:txBody>
                  <a:tcPr marT="0" anchor="ctr">
                    <a:lnL w="9525" cap="flat" cmpd="sng" algn="ctr">
                      <a:solidFill>
                        <a:schemeClr val="tx2">
                          <a:lumMod val="50000"/>
                        </a:schemeClr>
                      </a:solidFill>
                      <a:prstDash val="solid"/>
                      <a:round/>
                      <a:headEnd type="none" w="med" len="med"/>
                      <a:tailEnd type="none" w="med" len="med"/>
                    </a:lnL>
                    <a:lnR w="9525" cap="flat" cmpd="sng" algn="ctr">
                      <a:solidFill>
                        <a:schemeClr val="tx2">
                          <a:lumMod val="50000"/>
                        </a:schemeClr>
                      </a:solid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noFill/>
                      <a:prstDash val="solid"/>
                      <a:round/>
                      <a:headEnd type="none" w="med" len="med"/>
                      <a:tailEnd type="none" w="med" len="med"/>
                    </a:lnB>
                  </a:tcPr>
                </a:tc>
                <a:tc>
                  <a:txBody>
                    <a:bodyPr/>
                    <a:lstStyle/>
                    <a:p>
                      <a:pPr marL="0" marR="0" lvl="0" indent="0" algn="ctr" defTabSz="2921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79" normalizeH="0" baseline="0" noProof="0" dirty="0">
                          <a:ln>
                            <a:noFill/>
                          </a:ln>
                          <a:solidFill>
                            <a:srgbClr val="003057"/>
                          </a:solidFill>
                          <a:effectLst/>
                          <a:uLnTx/>
                          <a:uFillTx/>
                          <a:latin typeface="+mn-lt"/>
                          <a:cs typeface="+mn-cs"/>
                          <a:sym typeface="Arial"/>
                        </a:rPr>
                        <a:t>Magnetic Solutions</a:t>
                      </a:r>
                    </a:p>
                  </a:txBody>
                  <a:tcPr marT="0" anchor="ctr">
                    <a:lnL w="9525" cap="flat" cmpd="sng" algn="ctr">
                      <a:solidFill>
                        <a:schemeClr val="tx2">
                          <a:lumMod val="5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noFill/>
                      <a:prstDash val="solid"/>
                      <a:round/>
                      <a:headEnd type="none" w="med" len="med"/>
                      <a:tailEnd type="none" w="med" len="med"/>
                    </a:lnB>
                  </a:tcPr>
                </a:tc>
                <a:extLst>
                  <a:ext uri="{0D108BD9-81ED-4DB2-BD59-A6C34878D82A}">
                    <a16:rowId xmlns:a16="http://schemas.microsoft.com/office/drawing/2014/main" val="981141140"/>
                  </a:ext>
                </a:extLst>
              </a:tr>
              <a:tr h="1278531">
                <a:tc vMerge="1">
                  <a:txBody>
                    <a:bodyPr/>
                    <a:lstStyle/>
                    <a:p>
                      <a:endParaRPr lang="en-US"/>
                    </a:p>
                  </a:txBody>
                  <a:tcPr/>
                </a:tc>
                <a:tc>
                  <a:txBody>
                    <a:bodyPr/>
                    <a:lstStyle/>
                    <a:p>
                      <a:endParaRPr lang="en-US" dirty="0"/>
                    </a:p>
                  </a:txBody>
                  <a:tcPr>
                    <a:lnL w="9525" cap="flat" cmpd="sng" algn="ctr">
                      <a:solidFill>
                        <a:schemeClr val="tx2">
                          <a:lumMod val="50000"/>
                        </a:schemeClr>
                      </a:solidFill>
                      <a:prstDash val="solid"/>
                      <a:round/>
                      <a:headEnd type="none" w="med" len="med"/>
                      <a:tailEnd type="none" w="med" len="med"/>
                    </a:lnL>
                    <a:lnR w="9525" cap="flat" cmpd="sng" algn="ctr">
                      <a:solidFill>
                        <a:schemeClr val="tx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solidFill>
                      <a:schemeClr val="bg1">
                        <a:lumMod val="95000"/>
                      </a:schemeClr>
                    </a:solidFill>
                  </a:tcPr>
                </a:tc>
                <a:tc>
                  <a:txBody>
                    <a:bodyPr/>
                    <a:lstStyle/>
                    <a:p>
                      <a:endParaRPr lang="en-US" dirty="0"/>
                    </a:p>
                  </a:txBody>
                  <a:tcPr>
                    <a:lnL w="9525" cap="flat" cmpd="sng" algn="ctr">
                      <a:solidFill>
                        <a:schemeClr val="tx2">
                          <a:lumMod val="50000"/>
                        </a:schemeClr>
                      </a:solidFill>
                      <a:prstDash val="solid"/>
                      <a:round/>
                      <a:headEnd type="none" w="med" len="med"/>
                      <a:tailEnd type="none" w="med" len="med"/>
                    </a:lnL>
                    <a:lnR w="9525" cap="flat" cmpd="sng" algn="ctr">
                      <a:solidFill>
                        <a:schemeClr val="tx2">
                          <a:lumMod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solidFill>
                      <a:schemeClr val="bg1">
                        <a:lumMod val="95000"/>
                      </a:schemeClr>
                    </a:solidFill>
                  </a:tcPr>
                </a:tc>
                <a:tc>
                  <a:txBody>
                    <a:bodyPr/>
                    <a:lstStyle/>
                    <a:p>
                      <a:endParaRPr lang="en-US" dirty="0"/>
                    </a:p>
                  </a:txBody>
                  <a:tcPr>
                    <a:lnL w="9525" cap="flat" cmpd="sng" algn="ctr">
                      <a:solidFill>
                        <a:schemeClr val="tx2">
                          <a:lumMod val="5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8987763"/>
                  </a:ext>
                </a:extLst>
              </a:tr>
              <a:tr h="987372">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79" normalizeH="0" baseline="0" noProof="0" dirty="0">
                          <a:ln>
                            <a:noFill/>
                          </a:ln>
                          <a:solidFill>
                            <a:srgbClr val="003057"/>
                          </a:solidFill>
                          <a:effectLst/>
                          <a:uLnTx/>
                          <a:uFillTx/>
                          <a:latin typeface="+mn-lt"/>
                          <a:cs typeface="+mn-cs"/>
                          <a:sym typeface="Arial"/>
                        </a:rPr>
                        <a:t>Applications</a:t>
                      </a:r>
                    </a:p>
                  </a:txBody>
                  <a:tcPr anchor="ctr">
                    <a:lnL w="9525" cap="flat" cmpd="sng" algn="ctr">
                      <a:noFill/>
                      <a:prstDash val="solid"/>
                      <a:round/>
                      <a:headEnd type="none" w="med" len="med"/>
                      <a:tailEnd type="none" w="med" len="med"/>
                    </a:lnL>
                    <a:lnR w="9525" cap="flat" cmpd="sng" algn="ctr">
                      <a:solidFill>
                        <a:schemeClr val="tx2">
                          <a:lumMod val="50000"/>
                        </a:schemeClr>
                      </a:solid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tcPr>
                </a:tc>
                <a:tc>
                  <a:txBody>
                    <a:bodyPr/>
                    <a:lstStyle/>
                    <a:p>
                      <a:pPr marL="171450" marR="0" indent="-171450" algn="l" defTabSz="1219169" rtl="0" fontAlgn="auto" latinLnBrk="0" hangingPunct="0">
                        <a:lnSpc>
                          <a:spcPct val="100000"/>
                        </a:lnSpc>
                        <a:spcBef>
                          <a:spcPts val="0"/>
                        </a:spcBef>
                        <a:spcAft>
                          <a:spcPts val="0"/>
                        </a:spcAft>
                        <a:buClrTx/>
                        <a:buSzTx/>
                        <a:buFont typeface="Arial" panose="020B0604020202020204" pitchFamily="34" charset="0"/>
                        <a:buChar char="•"/>
                        <a:tabLst/>
                      </a:pPr>
                      <a:r>
                        <a:rPr kumimoji="0" lang="en-US" sz="900" b="1" i="0" u="none" strike="noStrike" cap="none" spc="0" normalizeH="0" baseline="0" dirty="0">
                          <a:ln>
                            <a:noFill/>
                          </a:ln>
                          <a:solidFill>
                            <a:srgbClr val="32373C"/>
                          </a:solidFill>
                          <a:effectLst/>
                          <a:uFillTx/>
                          <a:latin typeface="+mn-lt"/>
                          <a:ea typeface="+mn-ea"/>
                          <a:cs typeface="+mn-cs"/>
                          <a:sym typeface="Helvetica Neue"/>
                        </a:rPr>
                        <a:t>Military and Aerospace</a:t>
                      </a:r>
                    </a:p>
                    <a:p>
                      <a:pPr marL="171450" marR="0" indent="-171450" algn="l" defTabSz="1219169" rtl="0" fontAlgn="auto" latinLnBrk="0" hangingPunct="0">
                        <a:lnSpc>
                          <a:spcPct val="100000"/>
                        </a:lnSpc>
                        <a:spcBef>
                          <a:spcPts val="0"/>
                        </a:spcBef>
                        <a:spcAft>
                          <a:spcPts val="0"/>
                        </a:spcAft>
                        <a:buClrTx/>
                        <a:buSzTx/>
                        <a:buFont typeface="Arial" panose="020B0604020202020204" pitchFamily="34" charset="0"/>
                        <a:buChar char="•"/>
                        <a:tabLst/>
                      </a:pPr>
                      <a:r>
                        <a:rPr lang="en-US" sz="900" b="1" dirty="0">
                          <a:solidFill>
                            <a:srgbClr val="32373C"/>
                          </a:solidFill>
                          <a:latin typeface="+mn-lt"/>
                        </a:rPr>
                        <a:t>Industrial</a:t>
                      </a:r>
                    </a:p>
                    <a:p>
                      <a:pPr marL="171450" marR="0" indent="-171450" algn="l" defTabSz="1219169" rtl="0" fontAlgn="auto" latinLnBrk="0" hangingPunct="0">
                        <a:lnSpc>
                          <a:spcPct val="100000"/>
                        </a:lnSpc>
                        <a:spcBef>
                          <a:spcPts val="0"/>
                        </a:spcBef>
                        <a:spcAft>
                          <a:spcPts val="0"/>
                        </a:spcAft>
                        <a:buClrTx/>
                        <a:buSzTx/>
                        <a:buFont typeface="Arial" panose="020B0604020202020204" pitchFamily="34" charset="0"/>
                        <a:buChar char="•"/>
                        <a:tabLst/>
                      </a:pPr>
                      <a:r>
                        <a:rPr lang="en-US" sz="900" b="1" dirty="0">
                          <a:solidFill>
                            <a:srgbClr val="32373C"/>
                          </a:solidFill>
                          <a:latin typeface="+mn-lt"/>
                        </a:rPr>
                        <a:t>Data Communications</a:t>
                      </a:r>
                    </a:p>
                    <a:p>
                      <a:pPr marL="171450" marR="0" indent="-171450" algn="l" defTabSz="1219169" rtl="0" fontAlgn="auto" latinLnBrk="0" hangingPunct="0">
                        <a:lnSpc>
                          <a:spcPct val="100000"/>
                        </a:lnSpc>
                        <a:spcBef>
                          <a:spcPts val="0"/>
                        </a:spcBef>
                        <a:spcAft>
                          <a:spcPts val="0"/>
                        </a:spcAft>
                        <a:buClrTx/>
                        <a:buSzTx/>
                        <a:buFont typeface="Arial" panose="020B0604020202020204" pitchFamily="34" charset="0"/>
                        <a:buChar char="•"/>
                        <a:tabLst/>
                      </a:pPr>
                      <a:r>
                        <a:rPr lang="en-US" sz="900" b="1" dirty="0">
                          <a:solidFill>
                            <a:srgbClr val="32373C"/>
                          </a:solidFill>
                          <a:latin typeface="+mn-lt"/>
                        </a:rPr>
                        <a:t>Transportation</a:t>
                      </a:r>
                    </a:p>
                    <a:p>
                      <a:pPr marL="171450" marR="0" indent="-171450" algn="l" defTabSz="1219169" rtl="0" fontAlgn="auto" latinLnBrk="0" hangingPunct="0">
                        <a:lnSpc>
                          <a:spcPct val="100000"/>
                        </a:lnSpc>
                        <a:spcBef>
                          <a:spcPts val="0"/>
                        </a:spcBef>
                        <a:spcAft>
                          <a:spcPts val="0"/>
                        </a:spcAft>
                        <a:buClrTx/>
                        <a:buSzTx/>
                        <a:buFont typeface="Arial" panose="020B0604020202020204" pitchFamily="34" charset="0"/>
                        <a:buChar char="•"/>
                        <a:tabLst/>
                      </a:pPr>
                      <a:r>
                        <a:rPr lang="en-US" sz="900" b="1" dirty="0">
                          <a:solidFill>
                            <a:srgbClr val="32373C"/>
                          </a:solidFill>
                          <a:latin typeface="+mn-lt"/>
                        </a:rPr>
                        <a:t>Construction (premise wiring)</a:t>
                      </a:r>
                    </a:p>
                    <a:p>
                      <a:pPr marL="171450" marR="0" indent="-171450" algn="l" defTabSz="1219169" rtl="0" fontAlgn="auto" latinLnBrk="0" hangingPunct="0">
                        <a:lnSpc>
                          <a:spcPct val="100000"/>
                        </a:lnSpc>
                        <a:spcBef>
                          <a:spcPts val="0"/>
                        </a:spcBef>
                        <a:spcAft>
                          <a:spcPts val="0"/>
                        </a:spcAft>
                        <a:buClrTx/>
                        <a:buSzTx/>
                        <a:buFont typeface="Arial" panose="020B0604020202020204" pitchFamily="34" charset="0"/>
                        <a:buChar char="•"/>
                        <a:tabLst/>
                      </a:pPr>
                      <a:r>
                        <a:rPr lang="en-US" sz="900" b="1" dirty="0">
                          <a:solidFill>
                            <a:srgbClr val="32373C"/>
                          </a:solidFill>
                          <a:latin typeface="+mn-lt"/>
                        </a:rPr>
                        <a:t>Oil and gas</a:t>
                      </a:r>
                    </a:p>
                  </a:txBody>
                  <a:tcPr marT="0">
                    <a:lnL w="9525" cap="flat" cmpd="sng" algn="ctr">
                      <a:solidFill>
                        <a:schemeClr val="tx2">
                          <a:lumMod val="50000"/>
                        </a:schemeClr>
                      </a:solidFill>
                      <a:prstDash val="solid"/>
                      <a:round/>
                      <a:headEnd type="none" w="med" len="med"/>
                      <a:tailEnd type="none" w="med" len="med"/>
                    </a:lnL>
                    <a:lnR w="9525" cap="flat" cmpd="sng" algn="ctr">
                      <a:solidFill>
                        <a:schemeClr val="tx2">
                          <a:lumMod val="50000"/>
                        </a:schemeClr>
                      </a:solid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solidFill>
                      <a:schemeClr val="bg1">
                        <a:lumMod val="95000"/>
                      </a:schemeClr>
                    </a:solidFill>
                  </a:tcPr>
                </a:tc>
                <a:tc>
                  <a:txBody>
                    <a:bodyPr/>
                    <a:lstStyle/>
                    <a:p>
                      <a:pPr marL="171450" indent="-171450" algn="l">
                        <a:buFont typeface="Arial" panose="020B0604020202020204" pitchFamily="34" charset="0"/>
                        <a:buChar char="•"/>
                      </a:pPr>
                      <a:r>
                        <a:rPr lang="en-US" sz="900" b="1" dirty="0">
                          <a:solidFill>
                            <a:srgbClr val="32373C"/>
                          </a:solidFill>
                          <a:latin typeface="+mn-lt"/>
                        </a:rPr>
                        <a:t>Networking and data storage</a:t>
                      </a:r>
                    </a:p>
                    <a:p>
                      <a:pPr marL="171450" indent="-171450" algn="l">
                        <a:buFont typeface="Arial" panose="020B0604020202020204" pitchFamily="34" charset="0"/>
                        <a:buChar char="•"/>
                      </a:pPr>
                      <a:r>
                        <a:rPr lang="en-US" sz="900" b="1" dirty="0">
                          <a:solidFill>
                            <a:srgbClr val="32373C"/>
                          </a:solidFill>
                          <a:latin typeface="+mn-lt"/>
                        </a:rPr>
                        <a:t>Industrial</a:t>
                      </a:r>
                    </a:p>
                    <a:p>
                      <a:pPr marL="171450" indent="-171450" algn="l">
                        <a:buFont typeface="Arial" panose="020B0604020202020204" pitchFamily="34" charset="0"/>
                        <a:buChar char="•"/>
                      </a:pPr>
                      <a:r>
                        <a:rPr lang="en-US" sz="900" b="1" dirty="0">
                          <a:solidFill>
                            <a:srgbClr val="32373C"/>
                          </a:solidFill>
                          <a:latin typeface="+mn-lt"/>
                        </a:rPr>
                        <a:t>Rail</a:t>
                      </a:r>
                    </a:p>
                    <a:p>
                      <a:pPr marL="171450" indent="-171450" algn="l">
                        <a:buFont typeface="Arial" panose="020B0604020202020204" pitchFamily="34" charset="0"/>
                        <a:buChar char="•"/>
                      </a:pPr>
                      <a:r>
                        <a:rPr lang="en-US" sz="900" b="1" dirty="0">
                          <a:solidFill>
                            <a:srgbClr val="32373C"/>
                          </a:solidFill>
                          <a:latin typeface="+mn-lt"/>
                        </a:rPr>
                        <a:t>Lighting</a:t>
                      </a:r>
                    </a:p>
                    <a:p>
                      <a:pPr marL="171450" indent="-171450" algn="l">
                        <a:buFont typeface="Arial" panose="020B0604020202020204" pitchFamily="34" charset="0"/>
                        <a:buChar char="•"/>
                      </a:pPr>
                      <a:r>
                        <a:rPr lang="en-US" sz="900" b="1" dirty="0">
                          <a:solidFill>
                            <a:srgbClr val="32373C"/>
                          </a:solidFill>
                          <a:latin typeface="+mn-lt"/>
                        </a:rPr>
                        <a:t>Medical</a:t>
                      </a:r>
                    </a:p>
                    <a:p>
                      <a:pPr marL="171450" indent="-171450" algn="l">
                        <a:buFont typeface="Arial" panose="020B0604020202020204" pitchFamily="34" charset="0"/>
                        <a:buChar char="•"/>
                      </a:pPr>
                      <a:r>
                        <a:rPr lang="en-US" sz="900" b="1" dirty="0">
                          <a:solidFill>
                            <a:srgbClr val="32373C"/>
                          </a:solidFill>
                          <a:latin typeface="+mn-lt"/>
                        </a:rPr>
                        <a:t>Electric vehicles and equipment</a:t>
                      </a:r>
                    </a:p>
                    <a:p>
                      <a:pPr marL="171450" indent="-171450" algn="l">
                        <a:buFont typeface="Arial" panose="020B0604020202020204" pitchFamily="34" charset="0"/>
                        <a:buChar char="•"/>
                      </a:pPr>
                      <a:r>
                        <a:rPr lang="en-US" sz="900" b="1" dirty="0">
                          <a:solidFill>
                            <a:srgbClr val="32373C"/>
                          </a:solidFill>
                          <a:latin typeface="+mn-lt"/>
                        </a:rPr>
                        <a:t>Consumer</a:t>
                      </a:r>
                    </a:p>
                  </a:txBody>
                  <a:tcPr marT="0">
                    <a:lnL w="9525" cap="flat" cmpd="sng" algn="ctr">
                      <a:solidFill>
                        <a:schemeClr val="tx2">
                          <a:lumMod val="50000"/>
                        </a:schemeClr>
                      </a:solidFill>
                      <a:prstDash val="solid"/>
                      <a:round/>
                      <a:headEnd type="none" w="med" len="med"/>
                      <a:tailEnd type="none" w="med" len="med"/>
                    </a:lnL>
                    <a:lnR w="9525" cap="flat" cmpd="sng" algn="ctr">
                      <a:solidFill>
                        <a:schemeClr val="tx2">
                          <a:lumMod val="50000"/>
                        </a:schemeClr>
                      </a:solid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solidFill>
                      <a:schemeClr val="bg1">
                        <a:lumMod val="95000"/>
                      </a:schemeClr>
                    </a:solidFill>
                  </a:tcPr>
                </a:tc>
                <a:tc>
                  <a:txBody>
                    <a:bodyPr/>
                    <a:lstStyle/>
                    <a:p>
                      <a:pPr marL="171450" indent="-171450" algn="l">
                        <a:buFont typeface="Arial" panose="020B0604020202020204" pitchFamily="34" charset="0"/>
                        <a:buChar char="•"/>
                      </a:pPr>
                      <a:r>
                        <a:rPr lang="en-US" sz="900" b="1" dirty="0">
                          <a:solidFill>
                            <a:srgbClr val="32373C"/>
                          </a:solidFill>
                          <a:latin typeface="+mn-lt"/>
                        </a:rPr>
                        <a:t>Data and Telecommunications </a:t>
                      </a:r>
                      <a:r>
                        <a:rPr lang="en-US" sz="900" dirty="0">
                          <a:solidFill>
                            <a:srgbClr val="32373C"/>
                          </a:solidFill>
                          <a:latin typeface="+mn-lt"/>
                        </a:rPr>
                        <a:t>(Networking Infrastructure Switching, Servers and Storage Devices)</a:t>
                      </a:r>
                    </a:p>
                    <a:p>
                      <a:pPr marL="171450" indent="-171450" algn="l">
                        <a:buFont typeface="Arial" panose="020B0604020202020204" pitchFamily="34" charset="0"/>
                        <a:buChar char="•"/>
                      </a:pPr>
                      <a:r>
                        <a:rPr lang="en-US" sz="900" b="1" dirty="0">
                          <a:solidFill>
                            <a:srgbClr val="32373C"/>
                          </a:solidFill>
                          <a:latin typeface="+mn-lt"/>
                        </a:rPr>
                        <a:t>Industrial</a:t>
                      </a:r>
                    </a:p>
                    <a:p>
                      <a:pPr marL="171450" indent="-171450" algn="l">
                        <a:buFont typeface="Arial" panose="020B0604020202020204" pitchFamily="34" charset="0"/>
                        <a:buChar char="•"/>
                      </a:pPr>
                      <a:r>
                        <a:rPr lang="en-US" sz="900" b="1" dirty="0">
                          <a:solidFill>
                            <a:srgbClr val="32373C"/>
                          </a:solidFill>
                          <a:latin typeface="+mn-lt"/>
                        </a:rPr>
                        <a:t>Medical</a:t>
                      </a:r>
                    </a:p>
                    <a:p>
                      <a:pPr marL="171450" indent="-171450" algn="l">
                        <a:buFont typeface="Arial" panose="020B0604020202020204" pitchFamily="34" charset="0"/>
                        <a:buChar char="•"/>
                      </a:pPr>
                      <a:r>
                        <a:rPr lang="en-US" sz="900" b="1" dirty="0">
                          <a:solidFill>
                            <a:srgbClr val="32373C"/>
                          </a:solidFill>
                          <a:latin typeface="+mn-lt"/>
                        </a:rPr>
                        <a:t>Alarm and Security Systems</a:t>
                      </a:r>
                    </a:p>
                    <a:p>
                      <a:pPr marL="171450" indent="-171450" algn="l">
                        <a:buFont typeface="Arial" panose="020B0604020202020204" pitchFamily="34" charset="0"/>
                        <a:buChar char="•"/>
                      </a:pPr>
                      <a:r>
                        <a:rPr lang="en-US" sz="900" b="1" dirty="0">
                          <a:solidFill>
                            <a:srgbClr val="32373C"/>
                          </a:solidFill>
                          <a:latin typeface="+mn-lt"/>
                        </a:rPr>
                        <a:t>Lighting</a:t>
                      </a:r>
                    </a:p>
                    <a:p>
                      <a:pPr marL="171450" indent="-171450" algn="l">
                        <a:buFont typeface="Arial" panose="020B0604020202020204" pitchFamily="34" charset="0"/>
                        <a:buChar char="•"/>
                      </a:pPr>
                      <a:r>
                        <a:rPr lang="en-US" sz="900" b="1" dirty="0">
                          <a:solidFill>
                            <a:srgbClr val="32373C"/>
                          </a:solidFill>
                          <a:latin typeface="+mn-lt"/>
                        </a:rPr>
                        <a:t>Home Networking</a:t>
                      </a:r>
                    </a:p>
                  </a:txBody>
                  <a:tcPr marT="0">
                    <a:lnL w="9525" cap="flat" cmpd="sng" algn="ctr">
                      <a:solidFill>
                        <a:schemeClr val="tx2">
                          <a:lumMod val="5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18656242"/>
                  </a:ext>
                </a:extLst>
              </a:tr>
              <a:tr h="883920">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79" normalizeH="0" baseline="0" noProof="0" dirty="0">
                          <a:ln>
                            <a:noFill/>
                          </a:ln>
                          <a:solidFill>
                            <a:srgbClr val="003057"/>
                          </a:solidFill>
                          <a:effectLst/>
                          <a:uLnTx/>
                          <a:uFillTx/>
                          <a:latin typeface="+mn-lt"/>
                          <a:cs typeface="+mn-cs"/>
                          <a:sym typeface="Arial"/>
                        </a:rPr>
                        <a:t>Select Products</a:t>
                      </a:r>
                    </a:p>
                  </a:txBody>
                  <a:tcPr anchor="ctr">
                    <a:lnL w="9525" cap="flat" cmpd="sng" algn="ctr">
                      <a:noFill/>
                      <a:prstDash val="solid"/>
                      <a:round/>
                      <a:headEnd type="none" w="med" len="med"/>
                      <a:tailEnd type="none" w="med" len="med"/>
                    </a:lnL>
                    <a:lnR w="9525" cap="flat" cmpd="sng" algn="ctr">
                      <a:solidFill>
                        <a:schemeClr val="tx2">
                          <a:lumMod val="50000"/>
                        </a:schemeClr>
                      </a:solid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tcPr>
                </a:tc>
                <a:tc>
                  <a:txBody>
                    <a:bodyPr/>
                    <a:lstStyle/>
                    <a:p>
                      <a:pPr marL="171450" indent="-171450" algn="l">
                        <a:buFont typeface="Arial" panose="020B0604020202020204" pitchFamily="34" charset="0"/>
                        <a:buChar char="•"/>
                      </a:pPr>
                      <a:r>
                        <a:rPr lang="en-US" sz="900" b="1" dirty="0">
                          <a:solidFill>
                            <a:srgbClr val="32373C"/>
                          </a:solidFill>
                          <a:latin typeface="+mn-lt"/>
                        </a:rPr>
                        <a:t>Harsh Environment Fiber Optics</a:t>
                      </a:r>
                    </a:p>
                    <a:p>
                      <a:pPr marL="171450" indent="-171450" algn="l">
                        <a:buFont typeface="Arial" panose="020B0604020202020204" pitchFamily="34" charset="0"/>
                        <a:buChar char="•"/>
                      </a:pPr>
                      <a:r>
                        <a:rPr lang="en-US" sz="900" b="1" dirty="0">
                          <a:solidFill>
                            <a:srgbClr val="32373C"/>
                          </a:solidFill>
                          <a:latin typeface="+mn-lt"/>
                        </a:rPr>
                        <a:t>Connectors and Cable Assemblies – optical, fiber, circular</a:t>
                      </a:r>
                    </a:p>
                    <a:p>
                      <a:pPr marL="171450" indent="-171450" algn="l">
                        <a:buFont typeface="Arial" panose="020B0604020202020204" pitchFamily="34" charset="0"/>
                        <a:buChar char="•"/>
                      </a:pPr>
                      <a:r>
                        <a:rPr lang="en-US" sz="900" b="1" dirty="0">
                          <a:solidFill>
                            <a:srgbClr val="32373C"/>
                          </a:solidFill>
                          <a:latin typeface="+mn-lt"/>
                        </a:rPr>
                        <a:t>Applications specific</a:t>
                      </a:r>
                    </a:p>
                  </a:txBody>
                  <a:tcPr marT="0" marB="0">
                    <a:lnL w="9525" cap="flat" cmpd="sng" algn="ctr">
                      <a:solidFill>
                        <a:schemeClr val="tx2">
                          <a:lumMod val="50000"/>
                        </a:schemeClr>
                      </a:solidFill>
                      <a:prstDash val="solid"/>
                      <a:round/>
                      <a:headEnd type="none" w="med" len="med"/>
                      <a:tailEnd type="none" w="med" len="med"/>
                    </a:lnL>
                    <a:lnR w="9525" cap="flat" cmpd="sng" algn="ctr">
                      <a:solidFill>
                        <a:schemeClr val="tx2">
                          <a:lumMod val="50000"/>
                        </a:schemeClr>
                      </a:solid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solidFill>
                      <a:schemeClr val="bg1">
                        <a:lumMod val="95000"/>
                      </a:schemeClr>
                    </a:solidFill>
                  </a:tcPr>
                </a:tc>
                <a:tc>
                  <a:txBody>
                    <a:bodyPr/>
                    <a:lstStyle/>
                    <a:p>
                      <a:pPr marL="171450" indent="-171450" algn="l">
                        <a:buFont typeface="Arial" panose="020B0604020202020204" pitchFamily="34" charset="0"/>
                        <a:buChar char="•"/>
                      </a:pPr>
                      <a:r>
                        <a:rPr lang="en-US" sz="900" b="1" dirty="0">
                          <a:solidFill>
                            <a:srgbClr val="32373C"/>
                          </a:solidFill>
                          <a:latin typeface="+mn-lt"/>
                        </a:rPr>
                        <a:t>Front-end (AC-DC) power supplies</a:t>
                      </a:r>
                    </a:p>
                    <a:p>
                      <a:pPr marL="171450" indent="-171450" algn="l">
                        <a:buFont typeface="Arial" panose="020B0604020202020204" pitchFamily="34" charset="0"/>
                        <a:buChar char="•"/>
                      </a:pPr>
                      <a:r>
                        <a:rPr lang="en-US" sz="900" b="1" dirty="0">
                          <a:solidFill>
                            <a:srgbClr val="32373C"/>
                          </a:solidFill>
                          <a:latin typeface="+mn-lt"/>
                        </a:rPr>
                        <a:t>Board mount power (BMP)</a:t>
                      </a:r>
                    </a:p>
                    <a:p>
                      <a:pPr marL="171450" indent="-171450" algn="l">
                        <a:buFont typeface="Arial" panose="020B0604020202020204" pitchFamily="34" charset="0"/>
                        <a:buChar char="•"/>
                      </a:pPr>
                      <a:r>
                        <a:rPr lang="en-US" sz="900" b="1" dirty="0">
                          <a:solidFill>
                            <a:srgbClr val="32373C"/>
                          </a:solidFill>
                          <a:latin typeface="+mn-lt"/>
                        </a:rPr>
                        <a:t>Industrial power products</a:t>
                      </a:r>
                    </a:p>
                    <a:p>
                      <a:pPr marL="171450" indent="-171450" algn="l">
                        <a:buFont typeface="Arial" panose="020B0604020202020204" pitchFamily="34" charset="0"/>
                        <a:buChar char="•"/>
                      </a:pPr>
                      <a:r>
                        <a:rPr lang="en-US" sz="900" b="1" dirty="0">
                          <a:solidFill>
                            <a:srgbClr val="32373C"/>
                          </a:solidFill>
                          <a:latin typeface="+mn-lt"/>
                        </a:rPr>
                        <a:t>e-Mobility converters and inverters</a:t>
                      </a:r>
                    </a:p>
                    <a:p>
                      <a:pPr marL="171450" indent="-171450" algn="l">
                        <a:buFont typeface="Arial" panose="020B0604020202020204" pitchFamily="34" charset="0"/>
                        <a:buChar char="•"/>
                      </a:pPr>
                      <a:r>
                        <a:rPr lang="en-US" sz="900" b="1" dirty="0">
                          <a:solidFill>
                            <a:srgbClr val="32373C"/>
                          </a:solidFill>
                          <a:latin typeface="+mn-lt"/>
                        </a:rPr>
                        <a:t>Circuit protection</a:t>
                      </a:r>
                    </a:p>
                  </a:txBody>
                  <a:tcPr marT="0" marB="0">
                    <a:lnL w="9525" cap="flat" cmpd="sng" algn="ctr">
                      <a:solidFill>
                        <a:schemeClr val="tx2">
                          <a:lumMod val="50000"/>
                        </a:schemeClr>
                      </a:solidFill>
                      <a:prstDash val="solid"/>
                      <a:round/>
                      <a:headEnd type="none" w="med" len="med"/>
                      <a:tailEnd type="none" w="med" len="med"/>
                    </a:lnL>
                    <a:lnR w="9525" cap="flat" cmpd="sng" algn="ctr">
                      <a:solidFill>
                        <a:schemeClr val="tx2">
                          <a:lumMod val="50000"/>
                        </a:schemeClr>
                      </a:solid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solidFill>
                      <a:schemeClr val="bg1">
                        <a:lumMod val="95000"/>
                      </a:schemeClr>
                    </a:solidFill>
                  </a:tcPr>
                </a:tc>
                <a:tc>
                  <a:txBody>
                    <a:bodyPr/>
                    <a:lstStyle/>
                    <a:p>
                      <a:pPr marL="171450" indent="-171450" algn="l">
                        <a:buFont typeface="Arial" panose="020B0604020202020204" pitchFamily="34" charset="0"/>
                        <a:buChar char="•"/>
                      </a:pPr>
                      <a:r>
                        <a:rPr lang="en-US" sz="900" b="1" dirty="0">
                          <a:solidFill>
                            <a:srgbClr val="32373C"/>
                          </a:solidFill>
                          <a:latin typeface="+mn-lt"/>
                        </a:rPr>
                        <a:t>Integrated Connector Modules (ICMs)</a:t>
                      </a:r>
                    </a:p>
                    <a:p>
                      <a:pPr marL="171450" indent="-171450" algn="l">
                        <a:buFont typeface="Arial" panose="020B0604020202020204" pitchFamily="34" charset="0"/>
                        <a:buChar char="•"/>
                      </a:pPr>
                      <a:r>
                        <a:rPr lang="en-US" sz="900" b="1" dirty="0">
                          <a:solidFill>
                            <a:srgbClr val="32373C"/>
                          </a:solidFill>
                          <a:latin typeface="+mn-lt"/>
                        </a:rPr>
                        <a:t>Power Transformers</a:t>
                      </a:r>
                    </a:p>
                    <a:p>
                      <a:pPr marL="171450" indent="-171450" algn="l">
                        <a:buFont typeface="Arial" panose="020B0604020202020204" pitchFamily="34" charset="0"/>
                        <a:buChar char="•"/>
                      </a:pPr>
                      <a:r>
                        <a:rPr lang="en-US" sz="900" b="1" dirty="0">
                          <a:solidFill>
                            <a:srgbClr val="32373C"/>
                          </a:solidFill>
                          <a:latin typeface="+mn-lt"/>
                        </a:rPr>
                        <a:t>Power Inductors</a:t>
                      </a:r>
                    </a:p>
                    <a:p>
                      <a:pPr marL="171450" indent="-171450" algn="l">
                        <a:buFont typeface="Arial" panose="020B0604020202020204" pitchFamily="34" charset="0"/>
                        <a:buChar char="•"/>
                      </a:pPr>
                      <a:r>
                        <a:rPr lang="en-US" sz="900" b="1" dirty="0">
                          <a:solidFill>
                            <a:srgbClr val="32373C"/>
                          </a:solidFill>
                          <a:latin typeface="+mn-lt"/>
                        </a:rPr>
                        <a:t>Discrete Components</a:t>
                      </a:r>
                    </a:p>
                  </a:txBody>
                  <a:tcPr marT="0" marB="0">
                    <a:lnL w="9525" cap="flat" cmpd="sng" algn="ctr">
                      <a:solidFill>
                        <a:schemeClr val="tx2">
                          <a:lumMod val="5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44344999"/>
                  </a:ext>
                </a:extLst>
              </a:tr>
              <a:tr h="528320">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79" normalizeH="0" baseline="0" noProof="0" dirty="0">
                          <a:ln>
                            <a:noFill/>
                          </a:ln>
                          <a:solidFill>
                            <a:srgbClr val="003057"/>
                          </a:solidFill>
                          <a:effectLst/>
                          <a:uLnTx/>
                          <a:uFillTx/>
                          <a:latin typeface="+mn-lt"/>
                          <a:cs typeface="+mn-cs"/>
                          <a:sym typeface="Arial"/>
                        </a:rPr>
                        <a:t>Customers</a:t>
                      </a:r>
                    </a:p>
                  </a:txBody>
                  <a:tcPr marT="0" marB="0" anchor="ctr">
                    <a:lnL w="9525" cap="flat" cmpd="sng" algn="ctr">
                      <a:noFill/>
                      <a:prstDash val="solid"/>
                      <a:round/>
                      <a:headEnd type="none" w="med" len="med"/>
                      <a:tailEnd type="none" w="med" len="med"/>
                    </a:lnL>
                    <a:lnR w="9525" cap="flat" cmpd="sng" algn="ctr">
                      <a:solidFill>
                        <a:schemeClr val="tx2">
                          <a:lumMod val="50000"/>
                        </a:schemeClr>
                      </a:solid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tcPr>
                </a:tc>
                <a:tc>
                  <a:txBody>
                    <a:bodyPr/>
                    <a:lstStyle/>
                    <a:p>
                      <a:endParaRPr lang="en-US" dirty="0"/>
                    </a:p>
                  </a:txBody>
                  <a:tcPr marT="0" marB="0">
                    <a:lnL w="9525" cap="flat" cmpd="sng" algn="ctr">
                      <a:solidFill>
                        <a:schemeClr val="tx2">
                          <a:lumMod val="50000"/>
                        </a:schemeClr>
                      </a:solidFill>
                      <a:prstDash val="solid"/>
                      <a:round/>
                      <a:headEnd type="none" w="med" len="med"/>
                      <a:tailEnd type="none" w="med" len="med"/>
                    </a:lnL>
                    <a:lnR w="9525" cap="flat" cmpd="sng" algn="ctr">
                      <a:solidFill>
                        <a:schemeClr val="tx2">
                          <a:lumMod val="50000"/>
                        </a:schemeClr>
                      </a:solid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solidFill>
                      <a:schemeClr val="bg1">
                        <a:lumMod val="95000"/>
                      </a:schemeClr>
                    </a:solidFill>
                  </a:tcPr>
                </a:tc>
                <a:tc>
                  <a:txBody>
                    <a:bodyPr/>
                    <a:lstStyle/>
                    <a:p>
                      <a:endParaRPr lang="en-US" dirty="0"/>
                    </a:p>
                  </a:txBody>
                  <a:tcPr marT="0" marB="0">
                    <a:lnL w="9525" cap="flat" cmpd="sng" algn="ctr">
                      <a:solidFill>
                        <a:schemeClr val="tx2">
                          <a:lumMod val="50000"/>
                        </a:schemeClr>
                      </a:solidFill>
                      <a:prstDash val="solid"/>
                      <a:round/>
                      <a:headEnd type="none" w="med" len="med"/>
                      <a:tailEnd type="none" w="med" len="med"/>
                    </a:lnL>
                    <a:lnR w="9525" cap="flat" cmpd="sng" algn="ctr">
                      <a:solidFill>
                        <a:schemeClr val="tx2">
                          <a:lumMod val="50000"/>
                        </a:schemeClr>
                      </a:solid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solidFill>
                      <a:schemeClr val="bg1">
                        <a:lumMod val="95000"/>
                      </a:schemeClr>
                    </a:solidFill>
                  </a:tcPr>
                </a:tc>
                <a:tc>
                  <a:txBody>
                    <a:bodyPr/>
                    <a:lstStyle/>
                    <a:p>
                      <a:endParaRPr lang="en-US" dirty="0"/>
                    </a:p>
                  </a:txBody>
                  <a:tcPr marT="0" marB="0">
                    <a:lnL w="9525" cap="flat" cmpd="sng" algn="ctr">
                      <a:solidFill>
                        <a:schemeClr val="tx2">
                          <a:lumMod val="5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49283963"/>
                  </a:ext>
                </a:extLst>
              </a:tr>
              <a:tr h="1041635">
                <a:tc>
                  <a:txBody>
                    <a:bodyPr/>
                    <a:lstStyle/>
                    <a:p>
                      <a:pPr marL="0" marR="0" lvl="0" indent="0" algn="l" defTabSz="2921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79" normalizeH="0" baseline="0" noProof="0" dirty="0">
                          <a:ln>
                            <a:noFill/>
                          </a:ln>
                          <a:solidFill>
                            <a:srgbClr val="003057"/>
                          </a:solidFill>
                          <a:effectLst/>
                          <a:uLnTx/>
                          <a:uFillTx/>
                          <a:latin typeface="+mn-lt"/>
                          <a:cs typeface="+mn-cs"/>
                          <a:sym typeface="Arial"/>
                        </a:rPr>
                        <a:t>Financial Overview</a:t>
                      </a:r>
                    </a:p>
                    <a:p>
                      <a:pPr algn="l"/>
                      <a:endParaRPr lang="en-US" dirty="0"/>
                    </a:p>
                  </a:txBody>
                  <a:tcPr>
                    <a:lnL w="9525" cap="flat" cmpd="sng" algn="ctr">
                      <a:noFill/>
                      <a:prstDash val="solid"/>
                      <a:round/>
                      <a:headEnd type="none" w="med" len="med"/>
                      <a:tailEnd type="none" w="med" len="med"/>
                    </a:lnL>
                    <a:lnR w="9525" cap="flat" cmpd="sng" algn="ctr">
                      <a:solidFill>
                        <a:schemeClr val="tx2">
                          <a:lumMod val="50000"/>
                        </a:schemeClr>
                      </a:solid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tcPr>
                </a:tc>
                <a:tc>
                  <a:txBody>
                    <a:bodyPr/>
                    <a:lstStyle/>
                    <a:p>
                      <a:endParaRPr lang="en-US" dirty="0"/>
                    </a:p>
                  </a:txBody>
                  <a:tcPr marT="0">
                    <a:lnL w="9525" cap="flat" cmpd="sng" algn="ctr">
                      <a:solidFill>
                        <a:schemeClr val="tx2">
                          <a:lumMod val="50000"/>
                        </a:schemeClr>
                      </a:solidFill>
                      <a:prstDash val="solid"/>
                      <a:round/>
                      <a:headEnd type="none" w="med" len="med"/>
                      <a:tailEnd type="none" w="med" len="med"/>
                    </a:lnL>
                    <a:lnR w="9525" cap="flat" cmpd="sng" algn="ctr">
                      <a:solidFill>
                        <a:schemeClr val="tx2">
                          <a:lumMod val="50000"/>
                        </a:schemeClr>
                      </a:solid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solidFill>
                      <a:schemeClr val="bg1">
                        <a:lumMod val="95000"/>
                      </a:schemeClr>
                    </a:solidFill>
                  </a:tcPr>
                </a:tc>
                <a:tc>
                  <a:txBody>
                    <a:bodyPr/>
                    <a:lstStyle/>
                    <a:p>
                      <a:endParaRPr lang="en-US" dirty="0"/>
                    </a:p>
                  </a:txBody>
                  <a:tcPr marT="0">
                    <a:lnL w="9525" cap="flat" cmpd="sng" algn="ctr">
                      <a:solidFill>
                        <a:schemeClr val="tx2">
                          <a:lumMod val="50000"/>
                        </a:schemeClr>
                      </a:solidFill>
                      <a:prstDash val="solid"/>
                      <a:round/>
                      <a:headEnd type="none" w="med" len="med"/>
                      <a:tailEnd type="none" w="med" len="med"/>
                    </a:lnL>
                    <a:lnR w="9525" cap="flat" cmpd="sng" algn="ctr">
                      <a:solidFill>
                        <a:schemeClr val="tx2">
                          <a:lumMod val="50000"/>
                        </a:schemeClr>
                      </a:solid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solidFill>
                      <a:schemeClr val="bg1">
                        <a:lumMod val="95000"/>
                      </a:schemeClr>
                    </a:solidFill>
                  </a:tcPr>
                </a:tc>
                <a:tc>
                  <a:txBody>
                    <a:bodyPr/>
                    <a:lstStyle/>
                    <a:p>
                      <a:endParaRPr lang="en-US" dirty="0"/>
                    </a:p>
                  </a:txBody>
                  <a:tcPr marT="0">
                    <a:lnL w="9525" cap="flat" cmpd="sng" algn="ctr">
                      <a:solidFill>
                        <a:schemeClr val="tx2">
                          <a:lumMod val="5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2">
                          <a:lumMod val="50000"/>
                        </a:schemeClr>
                      </a:solidFill>
                      <a:prstDash val="solid"/>
                      <a:round/>
                      <a:headEnd type="none" w="med" len="med"/>
                      <a:tailEnd type="none" w="med" len="med"/>
                    </a:lnT>
                    <a:lnB w="9525" cap="flat" cmpd="sng" algn="ctr">
                      <a:solidFill>
                        <a:schemeClr val="tx2">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22132591"/>
                  </a:ext>
                </a:extLst>
              </a:tr>
            </a:tbl>
          </a:graphicData>
        </a:graphic>
      </p:graphicFrame>
      <p:grpSp>
        <p:nvGrpSpPr>
          <p:cNvPr id="11" name="Group 10">
            <a:extLst>
              <a:ext uri="{FF2B5EF4-FFF2-40B4-BE49-F238E27FC236}">
                <a16:creationId xmlns:a16="http://schemas.microsoft.com/office/drawing/2014/main" id="{8D0E6273-C12B-4083-83A2-8ADB629C82B5}"/>
              </a:ext>
            </a:extLst>
          </p:cNvPr>
          <p:cNvGrpSpPr/>
          <p:nvPr/>
        </p:nvGrpSpPr>
        <p:grpSpPr>
          <a:xfrm>
            <a:off x="2330601" y="4699066"/>
            <a:ext cx="2778222" cy="462273"/>
            <a:chOff x="2112874" y="4639066"/>
            <a:chExt cx="2778222" cy="462273"/>
          </a:xfrm>
        </p:grpSpPr>
        <p:grpSp>
          <p:nvGrpSpPr>
            <p:cNvPr id="37" name="Group 10">
              <a:extLst>
                <a:ext uri="{FF2B5EF4-FFF2-40B4-BE49-F238E27FC236}">
                  <a16:creationId xmlns:a16="http://schemas.microsoft.com/office/drawing/2014/main" id="{2C593D26-078D-468D-A5F8-9FCC37A6D0FE}"/>
                </a:ext>
              </a:extLst>
            </p:cNvPr>
            <p:cNvGrpSpPr/>
            <p:nvPr/>
          </p:nvGrpSpPr>
          <p:grpSpPr>
            <a:xfrm>
              <a:off x="2112874" y="4665034"/>
              <a:ext cx="2123377" cy="436305"/>
              <a:chOff x="-1623401" y="-66528"/>
              <a:chExt cx="2797218" cy="677132"/>
            </a:xfrm>
          </p:grpSpPr>
          <p:pic>
            <p:nvPicPr>
              <p:cNvPr id="38" name="Picture 35" descr="Picture 35">
                <a:extLst>
                  <a:ext uri="{FF2B5EF4-FFF2-40B4-BE49-F238E27FC236}">
                    <a16:creationId xmlns:a16="http://schemas.microsoft.com/office/drawing/2014/main" id="{CF939A45-75AB-4C45-B053-A5B4083628F9}"/>
                  </a:ext>
                </a:extLst>
              </p:cNvPr>
              <p:cNvPicPr>
                <a:picLocks noChangeAspect="1"/>
              </p:cNvPicPr>
              <p:nvPr/>
            </p:nvPicPr>
            <p:blipFill>
              <a:blip r:embed="rId2"/>
              <a:stretch>
                <a:fillRect/>
              </a:stretch>
            </p:blipFill>
            <p:spPr>
              <a:xfrm>
                <a:off x="-1623401" y="133262"/>
                <a:ext cx="2797218" cy="477342"/>
              </a:xfrm>
              <a:prstGeom prst="rect">
                <a:avLst/>
              </a:prstGeom>
              <a:ln w="3175" cap="flat">
                <a:noFill/>
                <a:miter lim="400000"/>
              </a:ln>
              <a:effectLst/>
            </p:spPr>
          </p:pic>
          <p:pic>
            <p:nvPicPr>
              <p:cNvPr id="39" name="Picture 26" descr="Picture 26">
                <a:extLst>
                  <a:ext uri="{FF2B5EF4-FFF2-40B4-BE49-F238E27FC236}">
                    <a16:creationId xmlns:a16="http://schemas.microsoft.com/office/drawing/2014/main" id="{C94DBD0D-F60F-491C-B07A-D2FEA86CC761}"/>
                  </a:ext>
                </a:extLst>
              </p:cNvPr>
              <p:cNvPicPr>
                <a:picLocks noChangeAspect="1"/>
              </p:cNvPicPr>
              <p:nvPr/>
            </p:nvPicPr>
            <p:blipFill>
              <a:blip r:embed="rId3"/>
              <a:stretch>
                <a:fillRect/>
              </a:stretch>
            </p:blipFill>
            <p:spPr>
              <a:xfrm>
                <a:off x="-147015" y="-66528"/>
                <a:ext cx="1034345" cy="201699"/>
              </a:xfrm>
              <a:prstGeom prst="rect">
                <a:avLst/>
              </a:prstGeom>
              <a:ln w="3175" cap="flat">
                <a:noFill/>
                <a:miter lim="400000"/>
              </a:ln>
              <a:effectLst/>
            </p:spPr>
          </p:pic>
        </p:grpSp>
        <p:pic>
          <p:nvPicPr>
            <p:cNvPr id="40" name="Picture 6" descr="Picture 6">
              <a:extLst>
                <a:ext uri="{FF2B5EF4-FFF2-40B4-BE49-F238E27FC236}">
                  <a16:creationId xmlns:a16="http://schemas.microsoft.com/office/drawing/2014/main" id="{35F3B7C2-5D60-4421-88C2-2B7473A9936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895" b="89474" l="0" r="94558">
                          <a14:foregroundMark x1="23810" y1="26316" x2="77551" y2="23684"/>
                          <a14:foregroundMark x1="77551" y1="23684" x2="91837" y2="26316"/>
                          <a14:foregroundMark x1="91156" y1="36842" x2="17687" y2="26316"/>
                          <a14:foregroundMark x1="4762" y1="76316" x2="63265" y2="76316"/>
                          <a14:foregroundMark x1="63265" y1="76316" x2="680" y2="60526"/>
                          <a14:foregroundMark x1="93878" y1="71053" x2="93878" y2="68421"/>
                          <a14:foregroundMark x1="93878" y1="65789" x2="94558" y2="76316"/>
                          <a14:backgroundMark x1="4082" y1="13158" x2="4082" y2="13158"/>
                          <a14:backgroundMark x1="2721" y1="94737" x2="2721" y2="94737"/>
                          <a14:backgroundMark x1="680" y1="60526" x2="680" y2="60526"/>
                          <a14:backgroundMark x1="16327" y1="86842" x2="16327" y2="86842"/>
                          <a14:backgroundMark x1="23810" y1="89474" x2="23810" y2="89474"/>
                          <a14:backgroundMark x1="30612" y1="92105" x2="30612" y2="92105"/>
                          <a14:backgroundMark x1="35374" y1="94737" x2="35374" y2="94737"/>
                          <a14:backgroundMark x1="59184" y1="97368" x2="59184" y2="97368"/>
                          <a14:backgroundMark x1="89116" y1="15789" x2="89116" y2="15789"/>
                          <a14:backgroundMark x1="79592" y1="7895" x2="79592" y2="7895"/>
                          <a14:backgroundMark x1="68707" y1="5263" x2="68707" y2="5263"/>
                          <a14:backgroundMark x1="53061" y1="5263" x2="53061" y2="5263"/>
                        </a14:backgroundRemoval>
                      </a14:imgEffect>
                    </a14:imgLayer>
                  </a14:imgProps>
                </a:ext>
              </a:extLst>
            </a:blip>
            <a:stretch>
              <a:fillRect/>
            </a:stretch>
          </p:blipFill>
          <p:spPr>
            <a:xfrm>
              <a:off x="2154871" y="4639660"/>
              <a:ext cx="814046" cy="176331"/>
            </a:xfrm>
            <a:prstGeom prst="rect">
              <a:avLst/>
            </a:prstGeom>
            <a:ln w="3175" cap="flat">
              <a:noFill/>
              <a:miter lim="400000"/>
            </a:ln>
            <a:effectLst/>
          </p:spPr>
        </p:pic>
        <p:pic>
          <p:nvPicPr>
            <p:cNvPr id="41" name="Picture 40">
              <a:extLst>
                <a:ext uri="{FF2B5EF4-FFF2-40B4-BE49-F238E27FC236}">
                  <a16:creationId xmlns:a16="http://schemas.microsoft.com/office/drawing/2014/main" id="{56D1D889-2B93-4315-A452-90D74AB7665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083" b="95864" l="5195" r="94643">
                          <a14:foregroundMark x1="7305" y1="85888" x2="86039" y2="85888"/>
                          <a14:foregroundMark x1="86039" y1="85888" x2="93344" y2="84428"/>
                          <a14:foregroundMark x1="29265" y1="95844" x2="28409" y2="95864"/>
                          <a14:foregroundMark x1="90422" y1="94404" x2="59338" y2="95136"/>
                          <a14:foregroundMark x1="34903" y1="93674" x2="94805" y2="90511"/>
                          <a14:foregroundMark x1="94805" y1="90511" x2="48377" y2="80049"/>
                          <a14:foregroundMark x1="62662" y1="11192" x2="36851" y2="8759"/>
                          <a14:foregroundMark x1="66558" y1="10462" x2="41721" y2="6083"/>
                          <a14:foregroundMark x1="29870" y1="90754" x2="6006" y2="89051"/>
                          <a14:foregroundMark x1="6331" y1="93674" x2="5195" y2="94161"/>
                          <a14:backgroundMark x1="6331" y1="91727" x2="7110" y2="91727"/>
                          <a14:backgroundMark x1="42695" y1="97324" x2="42695" y2="97324"/>
                          <a14:backgroundMark x1="28409" y1="97810" x2="62500" y2="99757"/>
                          <a14:backgroundMark x1="88312" y1="99027" x2="72890" y2="99757"/>
                        </a14:backgroundRemoval>
                      </a14:imgEffect>
                    </a14:imgLayer>
                  </a14:imgProps>
                </a:ext>
              </a:extLst>
            </a:blip>
            <a:stretch>
              <a:fillRect/>
            </a:stretch>
          </p:blipFill>
          <p:spPr>
            <a:xfrm>
              <a:off x="4237170" y="4639066"/>
              <a:ext cx="653926" cy="436305"/>
            </a:xfrm>
            <a:prstGeom prst="rect">
              <a:avLst/>
            </a:prstGeom>
          </p:spPr>
        </p:pic>
      </p:grpSp>
      <p:grpSp>
        <p:nvGrpSpPr>
          <p:cNvPr id="3" name="Group 2">
            <a:extLst>
              <a:ext uri="{FF2B5EF4-FFF2-40B4-BE49-F238E27FC236}">
                <a16:creationId xmlns:a16="http://schemas.microsoft.com/office/drawing/2014/main" id="{8B2C694F-0AFE-42A3-BCD9-61B8BE3230F5}"/>
              </a:ext>
            </a:extLst>
          </p:cNvPr>
          <p:cNvGrpSpPr/>
          <p:nvPr/>
        </p:nvGrpSpPr>
        <p:grpSpPr>
          <a:xfrm>
            <a:off x="5722231" y="4680900"/>
            <a:ext cx="2752242" cy="470989"/>
            <a:chOff x="5534186" y="4659368"/>
            <a:chExt cx="2881759" cy="493153"/>
          </a:xfrm>
        </p:grpSpPr>
        <p:pic>
          <p:nvPicPr>
            <p:cNvPr id="42" name="Picture 3" descr="Picture 3">
              <a:extLst>
                <a:ext uri="{FF2B5EF4-FFF2-40B4-BE49-F238E27FC236}">
                  <a16:creationId xmlns:a16="http://schemas.microsoft.com/office/drawing/2014/main" id="{E0141208-58BE-42BD-B774-79BAB96624B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977" b="86047" l="4737" r="94737">
                          <a14:foregroundMark x1="4737" y1="27907" x2="9474" y2="25581"/>
                          <a14:foregroundMark x1="43158" y1="27907" x2="50526" y2="76744"/>
                          <a14:foregroundMark x1="64211" y1="86047" x2="57368" y2="18605"/>
                          <a14:foregroundMark x1="62632" y1="25581" x2="56842" y2="25581"/>
                          <a14:foregroundMark x1="66842" y1="32558" x2="67368" y2="74419"/>
                          <a14:foregroundMark x1="71053" y1="55814" x2="73684" y2="72093"/>
                          <a14:foregroundMark x1="79903" y1="40688" x2="81053" y2="32558"/>
                          <a14:foregroundMark x1="75789" y1="69767" x2="79274" y2="45131"/>
                          <a14:foregroundMark x1="80248" y1="55814" x2="80000" y2="74419"/>
                          <a14:foregroundMark x1="80360" y1="47356" x2="80248" y2="55814"/>
                          <a14:foregroundMark x1="80526" y1="34884" x2="80434" y2="41777"/>
                          <a14:foregroundMark x1="73684" y1="69767" x2="74737" y2="79070"/>
                          <a14:foregroundMark x1="94342" y1="44186" x2="94211" y2="34884"/>
                          <a14:foregroundMark x1="94352" y1="44868" x2="94342" y2="44186"/>
                          <a14:foregroundMark x1="87342" y1="61660" x2="85263" y2="69767"/>
                          <a14:foregroundMark x1="88842" y1="55814" x2="88306" y2="57904"/>
                          <a14:foregroundMark x1="89316" y1="53967" x2="88842" y2="55814"/>
                          <a14:foregroundMark x1="94211" y1="34884" x2="93437" y2="37900"/>
                          <a14:foregroundMark x1="93684" y1="34884" x2="93684" y2="69767"/>
                        </a14:backgroundRemoval>
                      </a14:imgEffect>
                    </a14:imgLayer>
                  </a14:imgProps>
                </a:ext>
              </a:extLst>
            </a:blip>
            <a:stretch>
              <a:fillRect/>
            </a:stretch>
          </p:blipFill>
          <p:spPr>
            <a:xfrm>
              <a:off x="5565121" y="4940209"/>
              <a:ext cx="919956" cy="189986"/>
            </a:xfrm>
            <a:prstGeom prst="rect">
              <a:avLst/>
            </a:prstGeom>
            <a:ln w="3175" cap="flat">
              <a:noFill/>
              <a:miter lim="400000"/>
            </a:ln>
            <a:effectLst/>
          </p:spPr>
        </p:pic>
        <p:pic>
          <p:nvPicPr>
            <p:cNvPr id="43" name="Picture 42">
              <a:extLst>
                <a:ext uri="{FF2B5EF4-FFF2-40B4-BE49-F238E27FC236}">
                  <a16:creationId xmlns:a16="http://schemas.microsoft.com/office/drawing/2014/main" id="{048AA44E-05D1-4962-872E-D7A27598557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9211" r="89474">
                          <a14:foregroundMark x1="9868" y1="36000" x2="17763" y2="66000"/>
                          <a14:foregroundMark x1="21711" y1="34000" x2="21711" y2="30000"/>
                          <a14:foregroundMark x1="24342" y1="44000" x2="79605" y2="56000"/>
                          <a14:foregroundMark x1="79605" y1="56000" x2="88816" y2="32000"/>
                          <a14:foregroundMark x1="75658" y1="34000" x2="74342" y2="32000"/>
                          <a14:foregroundMark x1="21053" y1="32000" x2="23026" y2="38000"/>
                          <a14:foregroundMark x1="15789" y1="48000" x2="9211" y2="36000"/>
                          <a14:foregroundMark x1="45395" y1="66000" x2="16447" y2="60000"/>
                        </a14:backgroundRemoval>
                      </a14:imgEffect>
                    </a14:imgLayer>
                  </a14:imgProps>
                </a:ext>
              </a:extLst>
            </a:blip>
            <a:stretch>
              <a:fillRect/>
            </a:stretch>
          </p:blipFill>
          <p:spPr>
            <a:xfrm>
              <a:off x="7468152" y="4703007"/>
              <a:ext cx="947793" cy="311774"/>
            </a:xfrm>
            <a:prstGeom prst="rect">
              <a:avLst/>
            </a:prstGeom>
          </p:spPr>
        </p:pic>
        <p:pic>
          <p:nvPicPr>
            <p:cNvPr id="44" name="Picture 43">
              <a:extLst>
                <a:ext uri="{FF2B5EF4-FFF2-40B4-BE49-F238E27FC236}">
                  <a16:creationId xmlns:a16="http://schemas.microsoft.com/office/drawing/2014/main" id="{E0B9B8F6-C96E-4550-B50D-D03D531ABD8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22" b="97626" l="4954" r="89474">
                          <a14:foregroundMark x1="44272" y1="25519" x2="49226" y2="53116"/>
                          <a14:foregroundMark x1="47678" y1="71513" x2="55728" y2="13947"/>
                          <a14:foregroundMark x1="65015" y1="7418" x2="10217" y2="8309"/>
                          <a14:foregroundMark x1="4954" y1="86647" x2="13622" y2="90801"/>
                          <a14:foregroundMark x1="16884" y1="89424" x2="10836" y2="91395"/>
                          <a14:foregroundMark x1="26316" y1="86350" x2="19412" y2="88600"/>
                          <a14:foregroundMark x1="69500" y1="89455" x2="86687" y2="88724"/>
                          <a14:foregroundMark x1="22252" y1="91463" x2="63992" y2="89689"/>
                          <a14:foregroundMark x1="9907" y1="91988" x2="18716" y2="91614"/>
                          <a14:foregroundMark x1="64313" y1="90245" x2="19918" y2="89111"/>
                          <a14:foregroundMark x1="86068" y1="90801" x2="70042" y2="90391"/>
                          <a14:foregroundMark x1="74013" y1="97598" x2="75851" y2="97626"/>
                          <a14:foregroundMark x1="59367" y1="97373" x2="65125" y2="97461"/>
                          <a14:foregroundMark x1="42460" y1="97113" x2="53215" y2="97278"/>
                          <a14:foregroundMark x1="35312" y1="97003" x2="35928" y2="97012"/>
                          <a14:backgroundMark x1="14861" y1="36202" x2="14861" y2="45697"/>
                          <a14:backgroundMark x1="20124" y1="40059" x2="24458" y2="52819"/>
                          <a14:backgroundMark x1="21981" y1="97626" x2="21981" y2="97626"/>
                          <a14:backgroundMark x1="15170" y1="96736" x2="34675" y2="97923"/>
                          <a14:backgroundMark x1="37152" y1="97329" x2="42105" y2="97626"/>
                          <a14:backgroundMark x1="38080" y1="97923" x2="36533" y2="97923"/>
                          <a14:backgroundMark x1="35294" y1="97033" x2="35294" y2="97033"/>
                          <a14:backgroundMark x1="52322" y1="98516" x2="52322" y2="98516"/>
                          <a14:backgroundMark x1="59133" y1="97033" x2="53251" y2="97329"/>
                          <a14:backgroundMark x1="65015" y1="97626" x2="73994" y2="97626"/>
                          <a14:backgroundMark x1="70279" y1="90801" x2="63777" y2="89318"/>
                          <a14:backgroundMark x1="20124" y1="89318" x2="17957" y2="90504"/>
                        </a14:backgroundRemoval>
                      </a14:imgEffect>
                    </a14:imgLayer>
                  </a14:imgProps>
                </a:ext>
              </a:extLst>
            </a:blip>
            <a:stretch>
              <a:fillRect/>
            </a:stretch>
          </p:blipFill>
          <p:spPr>
            <a:xfrm>
              <a:off x="6813307" y="4659368"/>
              <a:ext cx="472666" cy="493153"/>
            </a:xfrm>
            <a:prstGeom prst="rect">
              <a:avLst/>
            </a:prstGeom>
          </p:spPr>
        </p:pic>
        <p:pic>
          <p:nvPicPr>
            <p:cNvPr id="45" name="image44.png" descr="image44.png">
              <a:extLst>
                <a:ext uri="{FF2B5EF4-FFF2-40B4-BE49-F238E27FC236}">
                  <a16:creationId xmlns:a16="http://schemas.microsoft.com/office/drawing/2014/main" id="{B70D35AF-63A7-4256-A949-9B0393B853DE}"/>
                </a:ext>
              </a:extLst>
            </p:cNvPr>
            <p:cNvPicPr>
              <a:picLocks noChangeAspect="1"/>
            </p:cNvPicPr>
            <p:nvPr/>
          </p:nvPicPr>
          <p:blipFill>
            <a:blip r:embed="rId14"/>
            <a:stretch>
              <a:fillRect/>
            </a:stretch>
          </p:blipFill>
          <p:spPr>
            <a:xfrm>
              <a:off x="5534186" y="4732212"/>
              <a:ext cx="885580" cy="171800"/>
            </a:xfrm>
            <a:prstGeom prst="rect">
              <a:avLst/>
            </a:prstGeom>
            <a:ln w="3175" cap="flat">
              <a:noFill/>
              <a:miter lim="400000"/>
            </a:ln>
            <a:effectLst/>
          </p:spPr>
        </p:pic>
      </p:grpSp>
      <p:grpSp>
        <p:nvGrpSpPr>
          <p:cNvPr id="4" name="Group 3">
            <a:extLst>
              <a:ext uri="{FF2B5EF4-FFF2-40B4-BE49-F238E27FC236}">
                <a16:creationId xmlns:a16="http://schemas.microsoft.com/office/drawing/2014/main" id="{200A50E9-9635-4A19-95E7-8828DB3D8A5C}"/>
              </a:ext>
            </a:extLst>
          </p:cNvPr>
          <p:cNvGrpSpPr/>
          <p:nvPr/>
        </p:nvGrpSpPr>
        <p:grpSpPr>
          <a:xfrm>
            <a:off x="8838575" y="4638981"/>
            <a:ext cx="2971054" cy="536931"/>
            <a:chOff x="8675602" y="4609531"/>
            <a:chExt cx="3134027" cy="566384"/>
          </a:xfrm>
        </p:grpSpPr>
        <p:pic>
          <p:nvPicPr>
            <p:cNvPr id="46" name="Picture 39" descr="Picture 39">
              <a:extLst>
                <a:ext uri="{FF2B5EF4-FFF2-40B4-BE49-F238E27FC236}">
                  <a16:creationId xmlns:a16="http://schemas.microsoft.com/office/drawing/2014/main" id="{67018113-E9F9-4DD5-9D83-D0BF7887BE49}"/>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6154" b="89231" l="4372" r="96175">
                          <a14:foregroundMark x1="13951" y1="25916" x2="14754" y2="26154"/>
                          <a14:foregroundMark x1="4372" y1="23077" x2="6680" y2="23761"/>
                          <a14:foregroundMark x1="25683" y1="23077" x2="33333" y2="60000"/>
                          <a14:foregroundMark x1="40437" y1="60000" x2="48634" y2="58462"/>
                          <a14:foregroundMark x1="56318" y1="47692" x2="55738" y2="58462"/>
                          <a14:foregroundMark x1="58470" y1="7692" x2="56318" y2="47692"/>
                          <a14:foregroundMark x1="53552" y1="21538" x2="61202" y2="16923"/>
                          <a14:foregroundMark x1="55931" y1="47692" x2="54645" y2="63077"/>
                          <a14:foregroundMark x1="56831" y1="36923" x2="55931" y2="47692"/>
                          <a14:foregroundMark x1="66230" y1="47692" x2="64481" y2="60000"/>
                          <a14:foregroundMark x1="69945" y1="21538" x2="66230" y2="47692"/>
                          <a14:foregroundMark x1="73689" y1="47692" x2="75410" y2="58462"/>
                          <a14:foregroundMark x1="70492" y1="27692" x2="73689" y2="47692"/>
                          <a14:foregroundMark x1="83607" y1="39832" x2="83607" y2="56923"/>
                          <a14:foregroundMark x1="83607" y1="21538" x2="83607" y2="29498"/>
                          <a14:foregroundMark x1="84153" y1="23077" x2="96175" y2="20000"/>
                          <a14:foregroundMark x1="37890" y1="84159" x2="6557" y2="83077"/>
                          <a14:foregroundMark x1="95628" y1="86154" x2="53380" y2="84695"/>
                          <a14:foregroundMark x1="5464" y1="81538" x2="37757" y2="81538"/>
                          <a14:foregroundMark x1="59563" y1="81538" x2="94536" y2="81538"/>
                          <a14:foregroundMark x1="38046" y1="87218" x2="8197" y2="86154"/>
                          <a14:foregroundMark x1="94536" y1="89231" x2="46326" y2="87513"/>
                          <a14:foregroundMark x1="8743" y1="86154" x2="6011" y2="89231"/>
                          <a14:backgroundMark x1="80874" y1="13846" x2="77596" y2="9231"/>
                          <a14:backgroundMark x1="62842" y1="47692" x2="62842" y2="47692"/>
                          <a14:backgroundMark x1="49727" y1="73846" x2="49727" y2="73846"/>
                          <a14:backgroundMark x1="38251" y1="69231" x2="38251" y2="69231"/>
                          <a14:backgroundMark x1="50820" y1="83077" x2="50820" y2="83077"/>
                          <a14:backgroundMark x1="49180" y1="75385" x2="49727" y2="86154"/>
                          <a14:backgroundMark x1="10383" y1="27692" x2="10383" y2="27692"/>
                          <a14:backgroundMark x1="10929" y1="18462" x2="7650" y2="26154"/>
                        </a14:backgroundRemoval>
                      </a14:imgEffect>
                    </a14:imgLayer>
                  </a14:imgProps>
                </a:ext>
              </a:extLst>
            </a:blip>
            <a:stretch>
              <a:fillRect/>
            </a:stretch>
          </p:blipFill>
          <p:spPr>
            <a:xfrm>
              <a:off x="10814333" y="4727802"/>
              <a:ext cx="995296" cy="353521"/>
            </a:xfrm>
            <a:prstGeom prst="rect">
              <a:avLst/>
            </a:prstGeom>
            <a:ln w="3175">
              <a:miter lim="400000"/>
            </a:ln>
          </p:spPr>
        </p:pic>
        <p:pic>
          <p:nvPicPr>
            <p:cNvPr id="47" name="Picture 40" descr="Picture 40">
              <a:extLst>
                <a:ext uri="{FF2B5EF4-FFF2-40B4-BE49-F238E27FC236}">
                  <a16:creationId xmlns:a16="http://schemas.microsoft.com/office/drawing/2014/main" id="{B5C8FFDD-2408-40C8-B2CD-D065CE0F421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244" b="89916" l="8000" r="92889">
                          <a14:foregroundMark x1="8444" y1="17647" x2="10667" y2="25210"/>
                          <a14:foregroundMark x1="8889" y1="50420" x2="71556" y2="52941"/>
                          <a14:foregroundMark x1="71556" y1="52941" x2="90667" y2="51261"/>
                          <a14:foregroundMark x1="11556" y1="44538" x2="68444" y2="48739"/>
                          <a14:foregroundMark x1="68444" y1="48739" x2="11556" y2="73109"/>
                          <a14:foregroundMark x1="11556" y1="73109" x2="92889" y2="43697"/>
                        </a14:backgroundRemoval>
                      </a14:imgEffect>
                    </a14:imgLayer>
                  </a14:imgProps>
                </a:ext>
              </a:extLst>
            </a:blip>
            <a:stretch>
              <a:fillRect/>
            </a:stretch>
          </p:blipFill>
          <p:spPr>
            <a:xfrm>
              <a:off x="9775989" y="4609531"/>
              <a:ext cx="856757" cy="453129"/>
            </a:xfrm>
            <a:prstGeom prst="rect">
              <a:avLst/>
            </a:prstGeom>
            <a:ln w="3175">
              <a:miter lim="400000"/>
            </a:ln>
          </p:spPr>
        </p:pic>
        <p:pic>
          <p:nvPicPr>
            <p:cNvPr id="48" name="Picture 43" descr="Picture 43">
              <a:extLst>
                <a:ext uri="{FF2B5EF4-FFF2-40B4-BE49-F238E27FC236}">
                  <a16:creationId xmlns:a16="http://schemas.microsoft.com/office/drawing/2014/main" id="{39C64F9E-4843-4DC8-9F1A-297940A33DE6}"/>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6849" b="86301" l="2381" r="94180">
                          <a14:foregroundMark x1="7407" y1="45205" x2="8201" y2="52055"/>
                          <a14:foregroundMark x1="2381" y1="75342" x2="2381" y2="75342"/>
                          <a14:foregroundMark x1="17460" y1="46575" x2="17460" y2="46575"/>
                          <a14:foregroundMark x1="25397" y1="43836" x2="25397" y2="43836"/>
                          <a14:foregroundMark x1="23545" y1="46575" x2="23545" y2="46575"/>
                          <a14:foregroundMark x1="24074" y1="42466" x2="24603" y2="49315"/>
                          <a14:foregroundMark x1="59524" y1="35616" x2="59524" y2="35616"/>
                          <a14:foregroundMark x1="77249" y1="34247" x2="77249" y2="34247"/>
                          <a14:foregroundMark x1="94180" y1="47945" x2="94180" y2="47945"/>
                          <a14:foregroundMark x1="28307" y1="79452" x2="28307" y2="79452"/>
                          <a14:foregroundMark x1="39947" y1="45205" x2="39947" y2="45205"/>
                        </a14:backgroundRemoval>
                      </a14:imgEffect>
                    </a14:imgLayer>
                  </a14:imgProps>
                </a:ext>
              </a:extLst>
            </a:blip>
            <a:stretch>
              <a:fillRect/>
            </a:stretch>
          </p:blipFill>
          <p:spPr>
            <a:xfrm>
              <a:off x="9798383" y="5014781"/>
              <a:ext cx="834364" cy="161134"/>
            </a:xfrm>
            <a:prstGeom prst="rect">
              <a:avLst/>
            </a:prstGeom>
            <a:ln w="3175">
              <a:miter lim="400000"/>
            </a:ln>
          </p:spPr>
        </p:pic>
        <p:pic>
          <p:nvPicPr>
            <p:cNvPr id="49" name="Picture 47" descr="Picture 47">
              <a:extLst>
                <a:ext uri="{FF2B5EF4-FFF2-40B4-BE49-F238E27FC236}">
                  <a16:creationId xmlns:a16="http://schemas.microsoft.com/office/drawing/2014/main" id="{D81035F8-7D40-4957-B3F2-9AC1C274BB04}"/>
                </a:ext>
              </a:extLst>
            </p:cNvPr>
            <p:cNvPicPr>
              <a:picLocks noChangeAspect="1"/>
            </p:cNvPicPr>
            <p:nvPr/>
          </p:nvPicPr>
          <p:blipFill>
            <a:blip r:embed="rId21"/>
            <a:stretch>
              <a:fillRect/>
            </a:stretch>
          </p:blipFill>
          <p:spPr>
            <a:xfrm>
              <a:off x="8675602" y="4697476"/>
              <a:ext cx="725521" cy="407409"/>
            </a:xfrm>
            <a:prstGeom prst="rect">
              <a:avLst/>
            </a:prstGeom>
            <a:ln w="3175">
              <a:miter lim="400000"/>
            </a:ln>
          </p:spPr>
        </p:pic>
      </p:grpSp>
      <p:grpSp>
        <p:nvGrpSpPr>
          <p:cNvPr id="2" name="Group 1">
            <a:extLst>
              <a:ext uri="{FF2B5EF4-FFF2-40B4-BE49-F238E27FC236}">
                <a16:creationId xmlns:a16="http://schemas.microsoft.com/office/drawing/2014/main" id="{B3D47611-EA74-4982-A38B-9E9D2C9FE9E3}"/>
              </a:ext>
            </a:extLst>
          </p:cNvPr>
          <p:cNvGrpSpPr/>
          <p:nvPr/>
        </p:nvGrpSpPr>
        <p:grpSpPr>
          <a:xfrm>
            <a:off x="453315" y="5760740"/>
            <a:ext cx="1441855" cy="405259"/>
            <a:chOff x="301625" y="5513670"/>
            <a:chExt cx="1602052" cy="460861"/>
          </a:xfrm>
        </p:grpSpPr>
        <p:sp>
          <p:nvSpPr>
            <p:cNvPr id="74" name="Rectangle 73">
              <a:extLst>
                <a:ext uri="{FF2B5EF4-FFF2-40B4-BE49-F238E27FC236}">
                  <a16:creationId xmlns:a16="http://schemas.microsoft.com/office/drawing/2014/main" id="{E577D263-9E29-4D67-805F-51726046D91E}"/>
                </a:ext>
              </a:extLst>
            </p:cNvPr>
            <p:cNvSpPr/>
            <p:nvPr/>
          </p:nvSpPr>
          <p:spPr>
            <a:xfrm>
              <a:off x="301625" y="5567680"/>
              <a:ext cx="479726" cy="108329"/>
            </a:xfrm>
            <a:prstGeom prst="rect">
              <a:avLst/>
            </a:prstGeom>
            <a:solidFill>
              <a:srgbClr val="003057"/>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7" name="Freeform: Shape 76">
              <a:extLst>
                <a:ext uri="{FF2B5EF4-FFF2-40B4-BE49-F238E27FC236}">
                  <a16:creationId xmlns:a16="http://schemas.microsoft.com/office/drawing/2014/main" id="{64234C63-998E-4677-9E22-FF6B4EFD2E17}"/>
                </a:ext>
              </a:extLst>
            </p:cNvPr>
            <p:cNvSpPr/>
            <p:nvPr/>
          </p:nvSpPr>
          <p:spPr>
            <a:xfrm flipV="1">
              <a:off x="311573" y="5826761"/>
              <a:ext cx="479726" cy="45719"/>
            </a:xfrm>
            <a:custGeom>
              <a:avLst/>
              <a:gdLst>
                <a:gd name="connsiteX0" fmla="*/ 0 w 447040"/>
                <a:gd name="connsiteY0" fmla="*/ 0 h 0"/>
                <a:gd name="connsiteX1" fmla="*/ 447040 w 447040"/>
                <a:gd name="connsiteY1" fmla="*/ 0 h 0"/>
              </a:gdLst>
              <a:ahLst/>
              <a:cxnLst>
                <a:cxn ang="0">
                  <a:pos x="connsiteX0" y="connsiteY0"/>
                </a:cxn>
                <a:cxn ang="0">
                  <a:pos x="connsiteX1" y="connsiteY1"/>
                </a:cxn>
              </a:cxnLst>
              <a:rect l="l" t="t" r="r" b="b"/>
              <a:pathLst>
                <a:path w="447040">
                  <a:moveTo>
                    <a:pt x="0" y="0"/>
                  </a:moveTo>
                  <a:lnTo>
                    <a:pt x="447040" y="0"/>
                  </a:lnTo>
                </a:path>
              </a:pathLst>
            </a:custGeom>
            <a:noFill/>
            <a:ln w="28575" cap="flat">
              <a:solidFill>
                <a:srgbClr val="EA9416"/>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78" name="TextBox 77">
              <a:extLst>
                <a:ext uri="{FF2B5EF4-FFF2-40B4-BE49-F238E27FC236}">
                  <a16:creationId xmlns:a16="http://schemas.microsoft.com/office/drawing/2014/main" id="{722812DB-8AAD-4911-AAE6-5C6002479D22}"/>
                </a:ext>
              </a:extLst>
            </p:cNvPr>
            <p:cNvSpPr txBox="1"/>
            <p:nvPr/>
          </p:nvSpPr>
          <p:spPr>
            <a:xfrm>
              <a:off x="884614" y="5513670"/>
              <a:ext cx="762566" cy="21583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rgbClr val="5E5E5E"/>
                  </a:solidFill>
                  <a:effectLst/>
                  <a:uFillTx/>
                  <a:ea typeface="+mj-ea"/>
                  <a:cs typeface="+mj-cs"/>
                  <a:sym typeface="Helvetica Neue"/>
                </a:rPr>
                <a:t>Revenue</a:t>
              </a:r>
            </a:p>
          </p:txBody>
        </p:sp>
        <p:sp>
          <p:nvSpPr>
            <p:cNvPr id="79" name="TextBox 78">
              <a:extLst>
                <a:ext uri="{FF2B5EF4-FFF2-40B4-BE49-F238E27FC236}">
                  <a16:creationId xmlns:a16="http://schemas.microsoft.com/office/drawing/2014/main" id="{A0AEAD80-121F-4201-9AD0-B2D6E343EB38}"/>
                </a:ext>
              </a:extLst>
            </p:cNvPr>
            <p:cNvSpPr txBox="1"/>
            <p:nvPr/>
          </p:nvSpPr>
          <p:spPr>
            <a:xfrm>
              <a:off x="881697" y="5758694"/>
              <a:ext cx="1021980" cy="21583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rgbClr val="5E5E5E"/>
                  </a:solidFill>
                  <a:effectLst/>
                  <a:uFillTx/>
                  <a:ea typeface="+mj-ea"/>
                  <a:cs typeface="+mj-cs"/>
                  <a:sym typeface="Helvetica Neue"/>
                </a:rPr>
                <a:t>Gross Margin</a:t>
              </a:r>
            </a:p>
          </p:txBody>
        </p:sp>
      </p:grpSp>
      <p:sp>
        <p:nvSpPr>
          <p:cNvPr id="61" name="Diverse Offerings">
            <a:extLst>
              <a:ext uri="{FF2B5EF4-FFF2-40B4-BE49-F238E27FC236}">
                <a16:creationId xmlns:a16="http://schemas.microsoft.com/office/drawing/2014/main" id="{0E88266A-F7A3-44B8-89DB-F6CBB1D99F84}"/>
              </a:ext>
            </a:extLst>
          </p:cNvPr>
          <p:cNvSpPr txBox="1"/>
          <p:nvPr/>
        </p:nvSpPr>
        <p:spPr>
          <a:xfrm>
            <a:off x="593626" y="320980"/>
            <a:ext cx="10985500" cy="69719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Autofit/>
          </a:bodyPr>
          <a:lstStyle>
            <a:lvl1pPr algn="l">
              <a:lnSpc>
                <a:spcPct val="80000"/>
              </a:lnSpc>
              <a:defRPr sz="4000" b="1" spc="-79">
                <a:solidFill>
                  <a:srgbClr val="003057"/>
                </a:solidFill>
                <a:latin typeface="+mn-lt"/>
                <a:ea typeface="+mn-ea"/>
                <a:cs typeface="+mn-cs"/>
                <a:sym typeface="Arial"/>
              </a:defRPr>
            </a:lvl1pPr>
          </a:lstStyle>
          <a:p>
            <a:pPr lvl="0">
              <a:defRPr/>
            </a:pPr>
            <a:r>
              <a:rPr lang="en-US" sz="3600" dirty="0"/>
              <a:t>Bel’s Segment Overview</a:t>
            </a:r>
            <a:endParaRPr kumimoji="0" sz="3600" b="1" i="0" u="none" strike="noStrike" kern="0" cap="none" spc="-79" normalizeH="0" baseline="0" noProof="0" dirty="0">
              <a:ln>
                <a:noFill/>
              </a:ln>
              <a:effectLst/>
              <a:uLnTx/>
              <a:uFillTx/>
              <a:latin typeface="Arial"/>
              <a:cs typeface="Arial"/>
              <a:sym typeface="Arial"/>
            </a:endParaRPr>
          </a:p>
        </p:txBody>
      </p:sp>
      <p:graphicFrame>
        <p:nvGraphicFramePr>
          <p:cNvPr id="73" name="Chart 47">
            <a:extLst>
              <a:ext uri="{FF2B5EF4-FFF2-40B4-BE49-F238E27FC236}">
                <a16:creationId xmlns:a16="http://schemas.microsoft.com/office/drawing/2014/main" id="{A7B9A860-DE54-4344-9555-7C23F4FD0D78}"/>
              </a:ext>
            </a:extLst>
          </p:cNvPr>
          <p:cNvGraphicFramePr/>
          <p:nvPr>
            <p:extLst>
              <p:ext uri="{D42A27DB-BD31-4B8C-83A1-F6EECF244321}">
                <p14:modId xmlns:p14="http://schemas.microsoft.com/office/powerpoint/2010/main" val="1312012942"/>
              </p:ext>
            </p:extLst>
          </p:nvPr>
        </p:nvGraphicFramePr>
        <p:xfrm>
          <a:off x="8870138" y="1166451"/>
          <a:ext cx="2868547" cy="1903891"/>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75" name="Chart 47">
            <a:extLst>
              <a:ext uri="{FF2B5EF4-FFF2-40B4-BE49-F238E27FC236}">
                <a16:creationId xmlns:a16="http://schemas.microsoft.com/office/drawing/2014/main" id="{BF746112-151D-49EE-A3BB-6E4E74605B97}"/>
              </a:ext>
            </a:extLst>
          </p:cNvPr>
          <p:cNvGraphicFramePr/>
          <p:nvPr/>
        </p:nvGraphicFramePr>
        <p:xfrm>
          <a:off x="2190294" y="1248545"/>
          <a:ext cx="2821272" cy="1775815"/>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76" name="Chart 47">
            <a:extLst>
              <a:ext uri="{FF2B5EF4-FFF2-40B4-BE49-F238E27FC236}">
                <a16:creationId xmlns:a16="http://schemas.microsoft.com/office/drawing/2014/main" id="{8B856574-F228-4FA2-B524-124F742061F0}"/>
              </a:ext>
            </a:extLst>
          </p:cNvPr>
          <p:cNvGraphicFramePr/>
          <p:nvPr>
            <p:extLst>
              <p:ext uri="{D42A27DB-BD31-4B8C-83A1-F6EECF244321}">
                <p14:modId xmlns:p14="http://schemas.microsoft.com/office/powerpoint/2010/main" val="1446278219"/>
              </p:ext>
            </p:extLst>
          </p:nvPr>
        </p:nvGraphicFramePr>
        <p:xfrm>
          <a:off x="5628189" y="1285655"/>
          <a:ext cx="2868547" cy="1759995"/>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8" name="Chart 7">
            <a:extLst>
              <a:ext uri="{FF2B5EF4-FFF2-40B4-BE49-F238E27FC236}">
                <a16:creationId xmlns:a16="http://schemas.microsoft.com/office/drawing/2014/main" id="{1B57A947-60F5-4A25-A92C-4876921AC5C3}"/>
              </a:ext>
            </a:extLst>
          </p:cNvPr>
          <p:cNvGraphicFramePr/>
          <p:nvPr/>
        </p:nvGraphicFramePr>
        <p:xfrm>
          <a:off x="2146731" y="5175912"/>
          <a:ext cx="3135582" cy="1042416"/>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50" name="Chart 49">
            <a:extLst>
              <a:ext uri="{FF2B5EF4-FFF2-40B4-BE49-F238E27FC236}">
                <a16:creationId xmlns:a16="http://schemas.microsoft.com/office/drawing/2014/main" id="{9ACF4564-1D05-4857-BD7D-0383AD75CA80}"/>
              </a:ext>
            </a:extLst>
          </p:cNvPr>
          <p:cNvGraphicFramePr/>
          <p:nvPr/>
        </p:nvGraphicFramePr>
        <p:xfrm>
          <a:off x="5494672" y="5197926"/>
          <a:ext cx="3135582" cy="1042416"/>
        </p:xfrm>
        <a:graphic>
          <a:graphicData uri="http://schemas.openxmlformats.org/drawingml/2006/chart">
            <c:chart xmlns:c="http://schemas.openxmlformats.org/drawingml/2006/chart" xmlns:r="http://schemas.openxmlformats.org/officeDocument/2006/relationships" r:id="rId26"/>
          </a:graphicData>
        </a:graphic>
      </p:graphicFrame>
      <p:graphicFrame>
        <p:nvGraphicFramePr>
          <p:cNvPr id="51" name="Chart 50">
            <a:extLst>
              <a:ext uri="{FF2B5EF4-FFF2-40B4-BE49-F238E27FC236}">
                <a16:creationId xmlns:a16="http://schemas.microsoft.com/office/drawing/2014/main" id="{CF0E81AA-33DB-4DFD-83A8-E4CD30019A08}"/>
              </a:ext>
            </a:extLst>
          </p:cNvPr>
          <p:cNvGraphicFramePr/>
          <p:nvPr/>
        </p:nvGraphicFramePr>
        <p:xfrm>
          <a:off x="8911530" y="5197926"/>
          <a:ext cx="3135582" cy="1042416"/>
        </p:xfrm>
        <a:graphic>
          <a:graphicData uri="http://schemas.openxmlformats.org/drawingml/2006/chart">
            <c:chart xmlns:c="http://schemas.openxmlformats.org/drawingml/2006/chart" xmlns:r="http://schemas.openxmlformats.org/officeDocument/2006/relationships" r:id="rId27"/>
          </a:graphicData>
        </a:graphic>
      </p:graphicFrame>
    </p:spTree>
    <p:extLst>
      <p:ext uri="{BB962C8B-B14F-4D97-AF65-F5344CB8AC3E}">
        <p14:creationId xmlns:p14="http://schemas.microsoft.com/office/powerpoint/2010/main" val="380275573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picture containing colorful&#10;&#10;Description automatically generated">
            <a:extLst>
              <a:ext uri="{FF2B5EF4-FFF2-40B4-BE49-F238E27FC236}">
                <a16:creationId xmlns:a16="http://schemas.microsoft.com/office/drawing/2014/main" id="{65DCD30A-0CB0-4419-975A-922AC4521F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3707" y="1844467"/>
            <a:ext cx="859141" cy="859141"/>
          </a:xfrm>
          <a:prstGeom prst="rect">
            <a:avLst/>
          </a:prstGeom>
        </p:spPr>
      </p:pic>
      <p:pic>
        <p:nvPicPr>
          <p:cNvPr id="46" name="Picture 45">
            <a:extLst>
              <a:ext uri="{FF2B5EF4-FFF2-40B4-BE49-F238E27FC236}">
                <a16:creationId xmlns:a16="http://schemas.microsoft.com/office/drawing/2014/main" id="{171BD46B-B206-4B67-ACB2-A21133EC0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8111" y="1870094"/>
            <a:ext cx="721743" cy="721743"/>
          </a:xfrm>
          <a:prstGeom prst="rect">
            <a:avLst/>
          </a:prstGeom>
        </p:spPr>
      </p:pic>
      <p:pic>
        <p:nvPicPr>
          <p:cNvPr id="49" name="Picture 48" descr="A picture containing dark&#10;&#10;Description automatically generated">
            <a:extLst>
              <a:ext uri="{FF2B5EF4-FFF2-40B4-BE49-F238E27FC236}">
                <a16:creationId xmlns:a16="http://schemas.microsoft.com/office/drawing/2014/main" id="{C2246962-E218-41EB-AEFD-4FA051AE07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1603" y="1785267"/>
            <a:ext cx="859141" cy="859141"/>
          </a:xfrm>
          <a:prstGeom prst="rect">
            <a:avLst/>
          </a:prstGeom>
        </p:spPr>
      </p:pic>
      <p:pic>
        <p:nvPicPr>
          <p:cNvPr id="4" name="Picture 3">
            <a:extLst>
              <a:ext uri="{FF2B5EF4-FFF2-40B4-BE49-F238E27FC236}">
                <a16:creationId xmlns:a16="http://schemas.microsoft.com/office/drawing/2014/main" id="{687DCAB2-FF14-48F7-B3B9-CA2AF8E92D4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357714">
            <a:off x="-385945" y="1229037"/>
            <a:ext cx="9368389" cy="5404841"/>
          </a:xfrm>
          <a:prstGeom prst="rect">
            <a:avLst/>
          </a:prstGeom>
        </p:spPr>
      </p:pic>
      <p:sp>
        <p:nvSpPr>
          <p:cNvPr id="8" name="TextBox 7">
            <a:extLst>
              <a:ext uri="{FF2B5EF4-FFF2-40B4-BE49-F238E27FC236}">
                <a16:creationId xmlns:a16="http://schemas.microsoft.com/office/drawing/2014/main" id="{C61BE626-7FC9-43DB-9FB8-757E71F35319}"/>
              </a:ext>
            </a:extLst>
          </p:cNvPr>
          <p:cNvSpPr txBox="1"/>
          <p:nvPr/>
        </p:nvSpPr>
        <p:spPr>
          <a:xfrm>
            <a:off x="9818917" y="3892236"/>
            <a:ext cx="1763487" cy="1431161"/>
          </a:xfrm>
          <a:prstGeom prst="rect">
            <a:avLst/>
          </a:prstGeom>
          <a:noFill/>
        </p:spPr>
        <p:txBody>
          <a:bodyPr wrap="square" rtlCol="0">
            <a:spAutoFit/>
          </a:bodyPr>
          <a:lstStyle/>
          <a:p>
            <a:r>
              <a:rPr lang="en-US" sz="1700" b="1" dirty="0">
                <a:solidFill>
                  <a:srgbClr val="63666A"/>
                </a:solidFill>
                <a:latin typeface="Arial" panose="020B0604020202020204" pitchFamily="34" charset="0"/>
                <a:cs typeface="Arial" panose="020B0604020202020204" pitchFamily="34" charset="0"/>
              </a:rPr>
              <a:t>Omega (5,500)</a:t>
            </a:r>
          </a:p>
          <a:p>
            <a:r>
              <a:rPr lang="en-US" sz="1000" dirty="0">
                <a:solidFill>
                  <a:srgbClr val="63666A"/>
                </a:solidFill>
                <a:latin typeface="Arial" panose="020B0604020202020204" pitchFamily="34" charset="0"/>
                <a:cs typeface="Arial" panose="020B0604020202020204" pitchFamily="34" charset="0"/>
              </a:rPr>
              <a:t>(general avionics connector for power and signal; used throughout aircraft – undercarriage deployment hydraulics, flight controls, navigation, mechanical systems and lighting)</a:t>
            </a:r>
          </a:p>
        </p:txBody>
      </p:sp>
      <p:sp>
        <p:nvSpPr>
          <p:cNvPr id="10" name="TextBox 9">
            <a:extLst>
              <a:ext uri="{FF2B5EF4-FFF2-40B4-BE49-F238E27FC236}">
                <a16:creationId xmlns:a16="http://schemas.microsoft.com/office/drawing/2014/main" id="{05A5E7E8-ED32-4162-91AA-7C580507CA12}"/>
              </a:ext>
            </a:extLst>
          </p:cNvPr>
          <p:cNvSpPr txBox="1"/>
          <p:nvPr/>
        </p:nvSpPr>
        <p:spPr>
          <a:xfrm>
            <a:off x="9829800" y="3126952"/>
            <a:ext cx="1905000" cy="661720"/>
          </a:xfrm>
          <a:prstGeom prst="rect">
            <a:avLst/>
          </a:prstGeom>
          <a:noFill/>
        </p:spPr>
        <p:txBody>
          <a:bodyPr wrap="square" rtlCol="0">
            <a:spAutoFit/>
          </a:bodyPr>
          <a:lstStyle/>
          <a:p>
            <a:r>
              <a:rPr lang="en-US" sz="1700" b="1" dirty="0">
                <a:solidFill>
                  <a:srgbClr val="63666A"/>
                </a:solidFill>
                <a:latin typeface="Arial" panose="020B0604020202020204" pitchFamily="34" charset="0"/>
                <a:cs typeface="Arial" panose="020B0604020202020204" pitchFamily="34" charset="0"/>
              </a:rPr>
              <a:t>Dura-Con (4)</a:t>
            </a:r>
          </a:p>
          <a:p>
            <a:r>
              <a:rPr lang="en-US" sz="1000" dirty="0">
                <a:solidFill>
                  <a:srgbClr val="63666A"/>
                </a:solidFill>
                <a:latin typeface="Arial" panose="020B0604020202020204" pitchFamily="34" charset="0"/>
                <a:cs typeface="Arial" panose="020B0604020202020204" pitchFamily="34" charset="0"/>
              </a:rPr>
              <a:t>(used in navigation controls; carries both power and signal)</a:t>
            </a:r>
          </a:p>
        </p:txBody>
      </p:sp>
      <p:grpSp>
        <p:nvGrpSpPr>
          <p:cNvPr id="11" name="Group 10">
            <a:extLst>
              <a:ext uri="{FF2B5EF4-FFF2-40B4-BE49-F238E27FC236}">
                <a16:creationId xmlns:a16="http://schemas.microsoft.com/office/drawing/2014/main" id="{64276614-143D-4445-97A9-E7D58F6B566B}"/>
              </a:ext>
            </a:extLst>
          </p:cNvPr>
          <p:cNvGrpSpPr/>
          <p:nvPr/>
        </p:nvGrpSpPr>
        <p:grpSpPr>
          <a:xfrm>
            <a:off x="7696200" y="2760189"/>
            <a:ext cx="2057400" cy="723127"/>
            <a:chOff x="3402177" y="1023438"/>
            <a:chExt cx="2641153" cy="928301"/>
          </a:xfrm>
        </p:grpSpPr>
        <p:pic>
          <p:nvPicPr>
            <p:cNvPr id="12" name="Picture 11" descr="duracon2.png">
              <a:extLst>
                <a:ext uri="{FF2B5EF4-FFF2-40B4-BE49-F238E27FC236}">
                  <a16:creationId xmlns:a16="http://schemas.microsoft.com/office/drawing/2014/main" id="{C6AB8A7F-41F1-42C1-A7EA-FF47358DC0F5}"/>
                </a:ext>
              </a:extLst>
            </p:cNvPr>
            <p:cNvPicPr>
              <a:picLocks noChangeAspect="1"/>
            </p:cNvPicPr>
            <p:nvPr/>
          </p:nvPicPr>
          <p:blipFill>
            <a:blip r:embed="rId6" cstate="print"/>
            <a:stretch>
              <a:fillRect/>
            </a:stretch>
          </p:blipFill>
          <p:spPr>
            <a:xfrm>
              <a:off x="5115029" y="1023438"/>
              <a:ext cx="928301" cy="928301"/>
            </a:xfrm>
            <a:prstGeom prst="rect">
              <a:avLst/>
            </a:prstGeom>
          </p:spPr>
        </p:pic>
        <p:pic>
          <p:nvPicPr>
            <p:cNvPr id="13" name="Picture 12" descr="duracon-twist-pin.png">
              <a:extLst>
                <a:ext uri="{FF2B5EF4-FFF2-40B4-BE49-F238E27FC236}">
                  <a16:creationId xmlns:a16="http://schemas.microsoft.com/office/drawing/2014/main" id="{EE341CFB-0875-48ED-80F7-BE82F7D2D349}"/>
                </a:ext>
              </a:extLst>
            </p:cNvPr>
            <p:cNvPicPr>
              <a:picLocks noChangeAspect="1"/>
            </p:cNvPicPr>
            <p:nvPr/>
          </p:nvPicPr>
          <p:blipFill>
            <a:blip r:embed="rId7" cstate="print"/>
            <a:stretch>
              <a:fillRect/>
            </a:stretch>
          </p:blipFill>
          <p:spPr>
            <a:xfrm>
              <a:off x="4136257" y="1186568"/>
              <a:ext cx="1033383" cy="706126"/>
            </a:xfrm>
            <a:prstGeom prst="rect">
              <a:avLst/>
            </a:prstGeom>
          </p:spPr>
        </p:pic>
        <p:pic>
          <p:nvPicPr>
            <p:cNvPr id="15" name="Picture 14" descr="duracon.png">
              <a:extLst>
                <a:ext uri="{FF2B5EF4-FFF2-40B4-BE49-F238E27FC236}">
                  <a16:creationId xmlns:a16="http://schemas.microsoft.com/office/drawing/2014/main" id="{C99D591A-B2FB-4956-8DF6-B595E306D261}"/>
                </a:ext>
              </a:extLst>
            </p:cNvPr>
            <p:cNvPicPr>
              <a:picLocks noChangeAspect="1"/>
            </p:cNvPicPr>
            <p:nvPr/>
          </p:nvPicPr>
          <p:blipFill>
            <a:blip r:embed="rId8" cstate="print"/>
            <a:stretch>
              <a:fillRect/>
            </a:stretch>
          </p:blipFill>
          <p:spPr>
            <a:xfrm>
              <a:off x="3402177" y="1186568"/>
              <a:ext cx="1239795" cy="762000"/>
            </a:xfrm>
            <a:prstGeom prst="rect">
              <a:avLst/>
            </a:prstGeom>
          </p:spPr>
        </p:pic>
      </p:grpSp>
      <p:cxnSp>
        <p:nvCxnSpPr>
          <p:cNvPr id="16" name="Straight Arrow Connector 15">
            <a:extLst>
              <a:ext uri="{FF2B5EF4-FFF2-40B4-BE49-F238E27FC236}">
                <a16:creationId xmlns:a16="http://schemas.microsoft.com/office/drawing/2014/main" id="{E91EF59C-DA3D-46BA-A195-F3BE9D78375A}"/>
              </a:ext>
            </a:extLst>
          </p:cNvPr>
          <p:cNvCxnSpPr>
            <a:cxnSpLocks/>
          </p:cNvCxnSpPr>
          <p:nvPr/>
        </p:nvCxnSpPr>
        <p:spPr>
          <a:xfrm flipH="1">
            <a:off x="6743700" y="3703327"/>
            <a:ext cx="3075217" cy="0"/>
          </a:xfrm>
          <a:prstGeom prst="straightConnector1">
            <a:avLst/>
          </a:prstGeom>
          <a:ln w="12700">
            <a:solidFill>
              <a:srgbClr val="0083C0"/>
            </a:solidFill>
            <a:tailEnd type="oval" w="med" len="med"/>
          </a:ln>
        </p:spPr>
        <p:style>
          <a:lnRef idx="1">
            <a:schemeClr val="accent1"/>
          </a:lnRef>
          <a:fillRef idx="0">
            <a:schemeClr val="accent1"/>
          </a:fillRef>
          <a:effectRef idx="0">
            <a:schemeClr val="accent1"/>
          </a:effectRef>
          <a:fontRef idx="minor">
            <a:schemeClr val="tx1"/>
          </a:fontRef>
        </p:style>
      </p:cxnSp>
      <p:pic>
        <p:nvPicPr>
          <p:cNvPr id="17" name="Picture 16" descr="Circular_01_RT_OL.png">
            <a:extLst>
              <a:ext uri="{FF2B5EF4-FFF2-40B4-BE49-F238E27FC236}">
                <a16:creationId xmlns:a16="http://schemas.microsoft.com/office/drawing/2014/main" id="{090211C2-7AFF-4633-B168-C268BAEC5D05}"/>
              </a:ext>
            </a:extLst>
          </p:cNvPr>
          <p:cNvPicPr>
            <a:picLocks noChangeAspect="1"/>
          </p:cNvPicPr>
          <p:nvPr/>
        </p:nvPicPr>
        <p:blipFill>
          <a:blip r:embed="rId9" cstate="print"/>
          <a:stretch>
            <a:fillRect/>
          </a:stretch>
        </p:blipFill>
        <p:spPr>
          <a:xfrm>
            <a:off x="8610603" y="4747260"/>
            <a:ext cx="1362075" cy="990600"/>
          </a:xfrm>
          <a:prstGeom prst="rect">
            <a:avLst/>
          </a:prstGeom>
        </p:spPr>
      </p:pic>
      <p:pic>
        <p:nvPicPr>
          <p:cNvPr id="18" name="Picture 17" descr="Circular_07_RT_OL.png">
            <a:extLst>
              <a:ext uri="{FF2B5EF4-FFF2-40B4-BE49-F238E27FC236}">
                <a16:creationId xmlns:a16="http://schemas.microsoft.com/office/drawing/2014/main" id="{56F7D2DE-8AAC-42A1-88F1-BD17BDE1211D}"/>
              </a:ext>
            </a:extLst>
          </p:cNvPr>
          <p:cNvPicPr>
            <a:picLocks noChangeAspect="1"/>
          </p:cNvPicPr>
          <p:nvPr/>
        </p:nvPicPr>
        <p:blipFill>
          <a:blip r:embed="rId10" cstate="print"/>
          <a:stretch>
            <a:fillRect/>
          </a:stretch>
        </p:blipFill>
        <p:spPr>
          <a:xfrm>
            <a:off x="7800952" y="4865680"/>
            <a:ext cx="926211" cy="926211"/>
          </a:xfrm>
          <a:prstGeom prst="rect">
            <a:avLst/>
          </a:prstGeom>
        </p:spPr>
      </p:pic>
      <p:sp>
        <p:nvSpPr>
          <p:cNvPr id="19" name="TextBox 18">
            <a:extLst>
              <a:ext uri="{FF2B5EF4-FFF2-40B4-BE49-F238E27FC236}">
                <a16:creationId xmlns:a16="http://schemas.microsoft.com/office/drawing/2014/main" id="{7BD61B9E-326F-4DEB-8A28-98560497304C}"/>
              </a:ext>
            </a:extLst>
          </p:cNvPr>
          <p:cNvSpPr txBox="1"/>
          <p:nvPr/>
        </p:nvSpPr>
        <p:spPr>
          <a:xfrm>
            <a:off x="9832848" y="2004063"/>
            <a:ext cx="1676400" cy="661720"/>
          </a:xfrm>
          <a:prstGeom prst="rect">
            <a:avLst/>
          </a:prstGeom>
          <a:noFill/>
        </p:spPr>
        <p:txBody>
          <a:bodyPr wrap="square" rtlCol="0">
            <a:spAutoFit/>
          </a:bodyPr>
          <a:lstStyle/>
          <a:p>
            <a:r>
              <a:rPr lang="en-US" sz="1700" b="1" dirty="0">
                <a:solidFill>
                  <a:srgbClr val="63666A"/>
                </a:solidFill>
                <a:latin typeface="Arial" panose="020B0604020202020204" pitchFamily="34" charset="0"/>
                <a:cs typeface="Arial" panose="020B0604020202020204" pitchFamily="34" charset="0"/>
              </a:rPr>
              <a:t>FQIS (7)</a:t>
            </a:r>
          </a:p>
          <a:p>
            <a:r>
              <a:rPr lang="en-US" sz="1000" dirty="0">
                <a:solidFill>
                  <a:srgbClr val="63666A"/>
                </a:solidFill>
                <a:latin typeface="Arial" panose="020B0604020202020204" pitchFamily="34" charset="0"/>
                <a:cs typeface="Arial" panose="020B0604020202020204" pitchFamily="34" charset="0"/>
              </a:rPr>
              <a:t>(used in fuel tank to monitor fuel quantity)</a:t>
            </a:r>
          </a:p>
        </p:txBody>
      </p:sp>
      <p:cxnSp>
        <p:nvCxnSpPr>
          <p:cNvPr id="21" name="Straight Arrow Connector 20">
            <a:extLst>
              <a:ext uri="{FF2B5EF4-FFF2-40B4-BE49-F238E27FC236}">
                <a16:creationId xmlns:a16="http://schemas.microsoft.com/office/drawing/2014/main" id="{2737CC43-E69B-4646-94AE-4FD7976C6B65}"/>
              </a:ext>
            </a:extLst>
          </p:cNvPr>
          <p:cNvCxnSpPr>
            <a:cxnSpLocks/>
          </p:cNvCxnSpPr>
          <p:nvPr/>
        </p:nvCxnSpPr>
        <p:spPr>
          <a:xfrm flipH="1">
            <a:off x="2659380" y="4767077"/>
            <a:ext cx="7170430" cy="0"/>
          </a:xfrm>
          <a:prstGeom prst="straightConnector1">
            <a:avLst/>
          </a:prstGeom>
          <a:ln w="12700">
            <a:solidFill>
              <a:srgbClr val="0083C0"/>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E0116F3-C18C-42D1-A697-1BDE2DE67246}"/>
              </a:ext>
            </a:extLst>
          </p:cNvPr>
          <p:cNvCxnSpPr>
            <a:cxnSpLocks/>
          </p:cNvCxnSpPr>
          <p:nvPr/>
        </p:nvCxnSpPr>
        <p:spPr>
          <a:xfrm flipH="1">
            <a:off x="4381500" y="4609000"/>
            <a:ext cx="5437417" cy="47643"/>
          </a:xfrm>
          <a:prstGeom prst="straightConnector1">
            <a:avLst/>
          </a:prstGeom>
          <a:ln w="12700">
            <a:solidFill>
              <a:srgbClr val="0083C0"/>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D5874B5-FADC-4C57-BACA-E5C54BDC7D19}"/>
              </a:ext>
            </a:extLst>
          </p:cNvPr>
          <p:cNvCxnSpPr>
            <a:cxnSpLocks/>
          </p:cNvCxnSpPr>
          <p:nvPr/>
        </p:nvCxnSpPr>
        <p:spPr>
          <a:xfrm flipH="1">
            <a:off x="6522720" y="4023360"/>
            <a:ext cx="3307080" cy="0"/>
          </a:xfrm>
          <a:prstGeom prst="straightConnector1">
            <a:avLst/>
          </a:prstGeom>
          <a:ln w="12700">
            <a:solidFill>
              <a:srgbClr val="0083C0"/>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DB91308-A750-4947-BE16-A74CCF2EE58A}"/>
              </a:ext>
            </a:extLst>
          </p:cNvPr>
          <p:cNvCxnSpPr>
            <a:cxnSpLocks/>
          </p:cNvCxnSpPr>
          <p:nvPr/>
        </p:nvCxnSpPr>
        <p:spPr>
          <a:xfrm flipH="1">
            <a:off x="609600" y="2549653"/>
            <a:ext cx="9183624" cy="0"/>
          </a:xfrm>
          <a:prstGeom prst="straightConnector1">
            <a:avLst/>
          </a:prstGeom>
          <a:ln w="12700">
            <a:solidFill>
              <a:srgbClr val="0083C0"/>
            </a:solidFill>
            <a:tailEnd type="oval" w="med" len="med"/>
          </a:ln>
        </p:spPr>
        <p:style>
          <a:lnRef idx="1">
            <a:schemeClr val="accent1"/>
          </a:lnRef>
          <a:fillRef idx="0">
            <a:schemeClr val="accent1"/>
          </a:fillRef>
          <a:effectRef idx="0">
            <a:schemeClr val="accent1"/>
          </a:effectRef>
          <a:fontRef idx="minor">
            <a:schemeClr val="tx1"/>
          </a:fontRef>
        </p:style>
      </p:cxnSp>
      <p:sp>
        <p:nvSpPr>
          <p:cNvPr id="30" name="Diverse Offerings">
            <a:extLst>
              <a:ext uri="{FF2B5EF4-FFF2-40B4-BE49-F238E27FC236}">
                <a16:creationId xmlns:a16="http://schemas.microsoft.com/office/drawing/2014/main" id="{EFFAAB31-B52F-42C4-BD76-E6AF7F5C9CD0}"/>
              </a:ext>
            </a:extLst>
          </p:cNvPr>
          <p:cNvSpPr txBox="1"/>
          <p:nvPr/>
        </p:nvSpPr>
        <p:spPr>
          <a:xfrm>
            <a:off x="603250" y="320950"/>
            <a:ext cx="10985500" cy="71658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a:bodyPr>
          <a:lstStyle>
            <a:lvl1pPr algn="l">
              <a:lnSpc>
                <a:spcPct val="80000"/>
              </a:lnSpc>
              <a:defRPr sz="4000" b="1" spc="-79">
                <a:solidFill>
                  <a:srgbClr val="003057"/>
                </a:solidFill>
                <a:latin typeface="+mn-lt"/>
                <a:ea typeface="+mn-ea"/>
                <a:cs typeface="+mn-cs"/>
                <a:sym typeface="Arial"/>
              </a:defRPr>
            </a:lvl1pPr>
          </a:lstStyle>
          <a:p>
            <a:pPr hangingPunct="1"/>
            <a:r>
              <a:rPr lang="en-US" sz="3600" dirty="0">
                <a:solidFill>
                  <a:srgbClr val="003366"/>
                </a:solidFill>
              </a:rPr>
              <a:t>Case Study: Commercial Aerospace</a:t>
            </a:r>
          </a:p>
        </p:txBody>
      </p:sp>
    </p:spTree>
    <p:extLst>
      <p:ext uri="{BB962C8B-B14F-4D97-AF65-F5344CB8AC3E}">
        <p14:creationId xmlns:p14="http://schemas.microsoft.com/office/powerpoint/2010/main" val="1107658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C73DC-84F1-4278-8CEB-2D1AF794E3A3}"/>
              </a:ext>
            </a:extLst>
          </p:cNvPr>
          <p:cNvPicPr>
            <a:picLocks noChangeAspect="1"/>
          </p:cNvPicPr>
          <p:nvPr/>
        </p:nvPicPr>
        <p:blipFill>
          <a:blip r:embed="rId3"/>
          <a:stretch>
            <a:fillRect/>
          </a:stretch>
        </p:blipFill>
        <p:spPr>
          <a:xfrm rot="21266607">
            <a:off x="1589250" y="1411765"/>
            <a:ext cx="5043008" cy="3222661"/>
          </a:xfrm>
          <a:prstGeom prst="rect">
            <a:avLst/>
          </a:prstGeom>
        </p:spPr>
      </p:pic>
      <p:cxnSp>
        <p:nvCxnSpPr>
          <p:cNvPr id="10" name="Straight Connector 9">
            <a:extLst>
              <a:ext uri="{FF2B5EF4-FFF2-40B4-BE49-F238E27FC236}">
                <a16:creationId xmlns:a16="http://schemas.microsoft.com/office/drawing/2014/main" id="{A2AB1592-6688-4709-A94C-A45D09A20A87}"/>
              </a:ext>
            </a:extLst>
          </p:cNvPr>
          <p:cNvCxnSpPr/>
          <p:nvPr/>
        </p:nvCxnSpPr>
        <p:spPr>
          <a:xfrm>
            <a:off x="1584960" y="5578665"/>
            <a:ext cx="8818880" cy="0"/>
          </a:xfrm>
          <a:prstGeom prst="line">
            <a:avLst/>
          </a:prstGeom>
          <a:noFill/>
          <a:ln w="19050" cap="flat">
            <a:solidFill>
              <a:srgbClr val="0083C0"/>
            </a:solidFill>
            <a:prstDash val="solid"/>
            <a:miter lim="400000"/>
          </a:ln>
          <a:effectLst/>
          <a:sp3d/>
        </p:spPr>
        <p:style>
          <a:lnRef idx="0">
            <a:scrgbClr r="0" g="0" b="0"/>
          </a:lnRef>
          <a:fillRef idx="0">
            <a:scrgbClr r="0" g="0" b="0"/>
          </a:fillRef>
          <a:effectRef idx="0">
            <a:scrgbClr r="0" g="0" b="0"/>
          </a:effectRef>
          <a:fontRef idx="none"/>
        </p:style>
      </p:cxnSp>
      <p:pic>
        <p:nvPicPr>
          <p:cNvPr id="13" name="Picture 12">
            <a:extLst>
              <a:ext uri="{FF2B5EF4-FFF2-40B4-BE49-F238E27FC236}">
                <a16:creationId xmlns:a16="http://schemas.microsoft.com/office/drawing/2014/main" id="{6838708E-E0CE-4959-AFD7-DD240026C7A2}"/>
              </a:ext>
            </a:extLst>
          </p:cNvPr>
          <p:cNvPicPr>
            <a:picLocks noChangeAspect="1"/>
          </p:cNvPicPr>
          <p:nvPr/>
        </p:nvPicPr>
        <p:blipFill>
          <a:blip r:embed="rId4"/>
          <a:stretch>
            <a:fillRect/>
          </a:stretch>
        </p:blipFill>
        <p:spPr>
          <a:xfrm>
            <a:off x="1877491" y="5166733"/>
            <a:ext cx="1493006" cy="898851"/>
          </a:xfrm>
          <a:prstGeom prst="rect">
            <a:avLst/>
          </a:prstGeom>
        </p:spPr>
      </p:pic>
      <p:pic>
        <p:nvPicPr>
          <p:cNvPr id="45" name="Picture 44">
            <a:extLst>
              <a:ext uri="{FF2B5EF4-FFF2-40B4-BE49-F238E27FC236}">
                <a16:creationId xmlns:a16="http://schemas.microsoft.com/office/drawing/2014/main" id="{A85BB8E6-9939-4745-A5E1-49486F94D6E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939777" y="5145809"/>
            <a:ext cx="1649909" cy="940697"/>
          </a:xfrm>
          <a:prstGeom prst="rect">
            <a:avLst/>
          </a:prstGeom>
        </p:spPr>
      </p:pic>
      <p:pic>
        <p:nvPicPr>
          <p:cNvPr id="47" name="Picture 46">
            <a:extLst>
              <a:ext uri="{FF2B5EF4-FFF2-40B4-BE49-F238E27FC236}">
                <a16:creationId xmlns:a16="http://schemas.microsoft.com/office/drawing/2014/main" id="{C06F51E6-4582-4FAE-B88C-E712D874355B}"/>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096000" y="5139027"/>
            <a:ext cx="1680081" cy="1159432"/>
          </a:xfrm>
          <a:prstGeom prst="rect">
            <a:avLst/>
          </a:prstGeom>
        </p:spPr>
      </p:pic>
      <p:pic>
        <p:nvPicPr>
          <p:cNvPr id="15" name="Picture 14">
            <a:extLst>
              <a:ext uri="{FF2B5EF4-FFF2-40B4-BE49-F238E27FC236}">
                <a16:creationId xmlns:a16="http://schemas.microsoft.com/office/drawing/2014/main" id="{B1C16868-7A86-482F-A587-CD89611A95DC}"/>
              </a:ext>
            </a:extLst>
          </p:cNvPr>
          <p:cNvPicPr>
            <a:picLocks noChangeAspect="1"/>
          </p:cNvPicPr>
          <p:nvPr/>
        </p:nvPicPr>
        <p:blipFill>
          <a:blip r:embed="rId7"/>
          <a:stretch>
            <a:fillRect/>
          </a:stretch>
        </p:blipFill>
        <p:spPr>
          <a:xfrm>
            <a:off x="8282395" y="5029842"/>
            <a:ext cx="1652008" cy="1377802"/>
          </a:xfrm>
          <a:prstGeom prst="rect">
            <a:avLst/>
          </a:prstGeom>
        </p:spPr>
      </p:pic>
      <p:pic>
        <p:nvPicPr>
          <p:cNvPr id="16" name="Picture 15">
            <a:extLst>
              <a:ext uri="{FF2B5EF4-FFF2-40B4-BE49-F238E27FC236}">
                <a16:creationId xmlns:a16="http://schemas.microsoft.com/office/drawing/2014/main" id="{6731989C-FDC0-43A5-B748-311CAF357CDE}"/>
              </a:ext>
            </a:extLst>
          </p:cNvPr>
          <p:cNvPicPr>
            <a:picLocks noChangeAspect="1"/>
          </p:cNvPicPr>
          <p:nvPr/>
        </p:nvPicPr>
        <p:blipFill>
          <a:blip r:embed="rId8"/>
          <a:stretch>
            <a:fillRect/>
          </a:stretch>
        </p:blipFill>
        <p:spPr>
          <a:xfrm>
            <a:off x="520517" y="1382418"/>
            <a:ext cx="562860" cy="1915288"/>
          </a:xfrm>
          <a:prstGeom prst="rect">
            <a:avLst/>
          </a:prstGeom>
        </p:spPr>
      </p:pic>
      <p:cxnSp>
        <p:nvCxnSpPr>
          <p:cNvPr id="22" name="Straight Connector 21">
            <a:extLst>
              <a:ext uri="{FF2B5EF4-FFF2-40B4-BE49-F238E27FC236}">
                <a16:creationId xmlns:a16="http://schemas.microsoft.com/office/drawing/2014/main" id="{0D3C7FDB-2515-4D48-A1F9-29B687C8ABB3}"/>
              </a:ext>
            </a:extLst>
          </p:cNvPr>
          <p:cNvCxnSpPr>
            <a:cxnSpLocks/>
          </p:cNvCxnSpPr>
          <p:nvPr/>
        </p:nvCxnSpPr>
        <p:spPr>
          <a:xfrm>
            <a:off x="922546" y="3028175"/>
            <a:ext cx="0" cy="1315225"/>
          </a:xfrm>
          <a:prstGeom prst="line">
            <a:avLst/>
          </a:prstGeom>
          <a:noFill/>
          <a:ln w="12700" cap="sq">
            <a:solidFill>
              <a:srgbClr val="0083C0"/>
            </a:solidFill>
            <a:prstDash val="solid"/>
            <a:miter lim="400000"/>
            <a:headEnd type="oval"/>
          </a:ln>
          <a:effectLst/>
          <a:sp3d/>
        </p:spPr>
        <p:style>
          <a:lnRef idx="0">
            <a:scrgbClr r="0" g="0" b="0"/>
          </a:lnRef>
          <a:fillRef idx="0">
            <a:scrgbClr r="0" g="0" b="0"/>
          </a:fillRef>
          <a:effectRef idx="0">
            <a:scrgbClr r="0" g="0" b="0"/>
          </a:effectRef>
          <a:fontRef idx="none"/>
        </p:style>
      </p:cxnSp>
      <p:sp>
        <p:nvSpPr>
          <p:cNvPr id="24" name="TextBox 23">
            <a:extLst>
              <a:ext uri="{FF2B5EF4-FFF2-40B4-BE49-F238E27FC236}">
                <a16:creationId xmlns:a16="http://schemas.microsoft.com/office/drawing/2014/main" id="{14556D28-96D7-4AEB-9106-40DD9E6EE7E6}"/>
              </a:ext>
            </a:extLst>
          </p:cNvPr>
          <p:cNvSpPr txBox="1"/>
          <p:nvPr/>
        </p:nvSpPr>
        <p:spPr>
          <a:xfrm rot="2246276">
            <a:off x="629228" y="4417570"/>
            <a:ext cx="908299" cy="35907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63666A"/>
                </a:solidFill>
                <a:effectLst/>
                <a:uFillTx/>
                <a:latin typeface="+mn-lt"/>
                <a:ea typeface="+mj-ea"/>
                <a:cs typeface="+mj-cs"/>
                <a:sym typeface="Helvetica Neue"/>
              </a:rPr>
              <a:t>Power Conversion</a:t>
            </a:r>
          </a:p>
        </p:txBody>
      </p:sp>
      <p:sp>
        <p:nvSpPr>
          <p:cNvPr id="59" name="TextBox 58">
            <a:extLst>
              <a:ext uri="{FF2B5EF4-FFF2-40B4-BE49-F238E27FC236}">
                <a16:creationId xmlns:a16="http://schemas.microsoft.com/office/drawing/2014/main" id="{D396504F-027B-4CEE-A616-159A20DEA37B}"/>
              </a:ext>
            </a:extLst>
          </p:cNvPr>
          <p:cNvSpPr txBox="1"/>
          <p:nvPr/>
        </p:nvSpPr>
        <p:spPr>
          <a:xfrm rot="2246276">
            <a:off x="2661229" y="4417570"/>
            <a:ext cx="908299" cy="35907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63666A"/>
                </a:solidFill>
                <a:effectLst/>
                <a:uFillTx/>
                <a:latin typeface="+mn-lt"/>
                <a:ea typeface="+mj-ea"/>
                <a:cs typeface="+mj-cs"/>
                <a:sym typeface="Helvetica Neue"/>
              </a:rPr>
              <a:t>Battery Charging</a:t>
            </a:r>
          </a:p>
        </p:txBody>
      </p:sp>
      <p:cxnSp>
        <p:nvCxnSpPr>
          <p:cNvPr id="63" name="Straight Connector 62">
            <a:extLst>
              <a:ext uri="{FF2B5EF4-FFF2-40B4-BE49-F238E27FC236}">
                <a16:creationId xmlns:a16="http://schemas.microsoft.com/office/drawing/2014/main" id="{FFF0E6D8-289A-4F05-A030-31D82D120287}"/>
              </a:ext>
            </a:extLst>
          </p:cNvPr>
          <p:cNvCxnSpPr>
            <a:cxnSpLocks/>
          </p:cNvCxnSpPr>
          <p:nvPr/>
        </p:nvCxnSpPr>
        <p:spPr>
          <a:xfrm>
            <a:off x="2944386" y="3028175"/>
            <a:ext cx="0" cy="1315225"/>
          </a:xfrm>
          <a:prstGeom prst="line">
            <a:avLst/>
          </a:prstGeom>
          <a:noFill/>
          <a:ln w="12700" cap="sq">
            <a:solidFill>
              <a:srgbClr val="0083C0"/>
            </a:solidFill>
            <a:prstDash val="solid"/>
            <a:miter lim="400000"/>
            <a:headEnd type="oval"/>
          </a:ln>
          <a:effectLst/>
          <a:sp3d/>
        </p:spPr>
        <p:style>
          <a:lnRef idx="0">
            <a:scrgbClr r="0" g="0" b="0"/>
          </a:lnRef>
          <a:fillRef idx="0">
            <a:scrgbClr r="0" g="0" b="0"/>
          </a:fillRef>
          <a:effectRef idx="0">
            <a:scrgbClr r="0" g="0" b="0"/>
          </a:effectRef>
          <a:fontRef idx="none"/>
        </p:style>
      </p:cxnSp>
      <p:cxnSp>
        <p:nvCxnSpPr>
          <p:cNvPr id="64" name="Straight Connector 63">
            <a:extLst>
              <a:ext uri="{FF2B5EF4-FFF2-40B4-BE49-F238E27FC236}">
                <a16:creationId xmlns:a16="http://schemas.microsoft.com/office/drawing/2014/main" id="{6B8F9E80-B1C9-42C7-9413-D219DEAF38B9}"/>
              </a:ext>
            </a:extLst>
          </p:cNvPr>
          <p:cNvCxnSpPr>
            <a:cxnSpLocks/>
          </p:cNvCxnSpPr>
          <p:nvPr/>
        </p:nvCxnSpPr>
        <p:spPr>
          <a:xfrm>
            <a:off x="4285506" y="3557361"/>
            <a:ext cx="0" cy="786039"/>
          </a:xfrm>
          <a:prstGeom prst="line">
            <a:avLst/>
          </a:prstGeom>
          <a:noFill/>
          <a:ln w="12700" cap="sq">
            <a:solidFill>
              <a:srgbClr val="0083C0"/>
            </a:solidFill>
            <a:prstDash val="solid"/>
            <a:miter lim="400000"/>
            <a:headEnd type="oval"/>
          </a:ln>
          <a:effectLst/>
          <a:sp3d/>
        </p:spPr>
        <p:style>
          <a:lnRef idx="0">
            <a:scrgbClr r="0" g="0" b="0"/>
          </a:lnRef>
          <a:fillRef idx="0">
            <a:scrgbClr r="0" g="0" b="0"/>
          </a:fillRef>
          <a:effectRef idx="0">
            <a:scrgbClr r="0" g="0" b="0"/>
          </a:effectRef>
          <a:fontRef idx="none"/>
        </p:style>
      </p:cxnSp>
      <p:sp>
        <p:nvSpPr>
          <p:cNvPr id="65" name="TextBox 64">
            <a:extLst>
              <a:ext uri="{FF2B5EF4-FFF2-40B4-BE49-F238E27FC236}">
                <a16:creationId xmlns:a16="http://schemas.microsoft.com/office/drawing/2014/main" id="{8067FA87-475D-4D7C-94A2-B5D6B2498468}"/>
              </a:ext>
            </a:extLst>
          </p:cNvPr>
          <p:cNvSpPr txBox="1"/>
          <p:nvPr/>
        </p:nvSpPr>
        <p:spPr>
          <a:xfrm rot="2246276">
            <a:off x="5389011" y="4417570"/>
            <a:ext cx="908299" cy="35907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63666A"/>
                </a:solidFill>
                <a:effectLst/>
                <a:uFillTx/>
                <a:latin typeface="+mn-lt"/>
                <a:ea typeface="+mj-ea"/>
                <a:cs typeface="+mj-cs"/>
                <a:sym typeface="Helvetica Neue"/>
              </a:rPr>
              <a:t>Auxiliary Power</a:t>
            </a:r>
          </a:p>
        </p:txBody>
      </p:sp>
      <p:sp>
        <p:nvSpPr>
          <p:cNvPr id="34" name="TextBox 33">
            <a:extLst>
              <a:ext uri="{FF2B5EF4-FFF2-40B4-BE49-F238E27FC236}">
                <a16:creationId xmlns:a16="http://schemas.microsoft.com/office/drawing/2014/main" id="{C0F63550-4B97-416A-8461-B84653BF56F3}"/>
              </a:ext>
            </a:extLst>
          </p:cNvPr>
          <p:cNvSpPr txBox="1"/>
          <p:nvPr/>
        </p:nvSpPr>
        <p:spPr>
          <a:xfrm>
            <a:off x="10487609" y="5276018"/>
            <a:ext cx="1283818" cy="60529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lang="en-US" sz="1800" b="1" dirty="0">
                <a:solidFill>
                  <a:srgbClr val="63666A"/>
                </a:solidFill>
                <a:latin typeface="+mn-lt"/>
              </a:rPr>
              <a:t>Featured Products</a:t>
            </a:r>
            <a:r>
              <a:rPr lang="en-US" sz="1800" b="1" dirty="0">
                <a:solidFill>
                  <a:srgbClr val="000000"/>
                </a:solidFill>
                <a:latin typeface="+mn-lt"/>
              </a:rPr>
              <a:t> </a:t>
            </a:r>
            <a:endParaRPr kumimoji="0" lang="en-US" sz="1800" b="1" i="0" u="none" strike="noStrike" cap="none" spc="0" normalizeH="0" baseline="0" dirty="0">
              <a:ln>
                <a:noFill/>
              </a:ln>
              <a:solidFill>
                <a:srgbClr val="000000"/>
              </a:solidFill>
              <a:effectLst/>
              <a:uFillTx/>
              <a:latin typeface="+mn-lt"/>
              <a:sym typeface="Helvetica Neue"/>
            </a:endParaRPr>
          </a:p>
        </p:txBody>
      </p:sp>
      <p:pic>
        <p:nvPicPr>
          <p:cNvPr id="66" name="Picture 65" descr="A white boat sitting next to a body of water&#10;&#10;Description automatically generated">
            <a:extLst>
              <a:ext uri="{FF2B5EF4-FFF2-40B4-BE49-F238E27FC236}">
                <a16:creationId xmlns:a16="http://schemas.microsoft.com/office/drawing/2014/main" id="{E5DB97A7-A7CB-4A15-856B-EEE98335266C}"/>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508286" y="1382418"/>
            <a:ext cx="1949717" cy="1377800"/>
          </a:xfrm>
          <a:prstGeom prst="rect">
            <a:avLst/>
          </a:prstGeom>
          <a:ln>
            <a:noFill/>
          </a:ln>
        </p:spPr>
      </p:pic>
      <p:pic>
        <p:nvPicPr>
          <p:cNvPr id="70" name="Picture 69">
            <a:extLst>
              <a:ext uri="{FF2B5EF4-FFF2-40B4-BE49-F238E27FC236}">
                <a16:creationId xmlns:a16="http://schemas.microsoft.com/office/drawing/2014/main" id="{E9929776-5C8B-45DD-90CB-F8D0E72F4457}"/>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9459341" y="1382418"/>
            <a:ext cx="2129409" cy="1380744"/>
          </a:xfrm>
          <a:prstGeom prst="rect">
            <a:avLst/>
          </a:prstGeom>
          <a:ln>
            <a:noFill/>
          </a:ln>
        </p:spPr>
      </p:pic>
      <p:pic>
        <p:nvPicPr>
          <p:cNvPr id="74" name="Picture 73" descr="A truck is parked on the side of a building&#10;&#10;Description automatically generated">
            <a:extLst>
              <a:ext uri="{FF2B5EF4-FFF2-40B4-BE49-F238E27FC236}">
                <a16:creationId xmlns:a16="http://schemas.microsoft.com/office/drawing/2014/main" id="{FBAD23D0-88DE-4161-96ED-5A9E8749B6D0}"/>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9458769" y="2742268"/>
            <a:ext cx="2130552" cy="1390982"/>
          </a:xfrm>
          <a:prstGeom prst="rect">
            <a:avLst/>
          </a:prstGeom>
          <a:ln>
            <a:noFill/>
          </a:ln>
        </p:spPr>
      </p:pic>
      <p:pic>
        <p:nvPicPr>
          <p:cNvPr id="77" name="Picture 76" descr="A white bus parked in front of a building&#10;&#10;Description automatically generated">
            <a:extLst>
              <a:ext uri="{FF2B5EF4-FFF2-40B4-BE49-F238E27FC236}">
                <a16:creationId xmlns:a16="http://schemas.microsoft.com/office/drawing/2014/main" id="{BDAE4877-5D3E-44C4-86D5-B70ED3E41278}"/>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l="12703" t="2197" r="12987" b="6"/>
          <a:stretch/>
        </p:blipFill>
        <p:spPr>
          <a:xfrm>
            <a:off x="7508286" y="2750318"/>
            <a:ext cx="1950100" cy="1389888"/>
          </a:xfrm>
          <a:prstGeom prst="rect">
            <a:avLst/>
          </a:prstGeom>
          <a:ln>
            <a:noFill/>
          </a:ln>
        </p:spPr>
      </p:pic>
      <p:sp>
        <p:nvSpPr>
          <p:cNvPr id="56" name="TextBox 55">
            <a:extLst>
              <a:ext uri="{FF2B5EF4-FFF2-40B4-BE49-F238E27FC236}">
                <a16:creationId xmlns:a16="http://schemas.microsoft.com/office/drawing/2014/main" id="{0A37113A-0EDB-4E49-93BA-650D19E9FE7A}"/>
              </a:ext>
            </a:extLst>
          </p:cNvPr>
          <p:cNvSpPr txBox="1"/>
          <p:nvPr/>
        </p:nvSpPr>
        <p:spPr>
          <a:xfrm>
            <a:off x="7792065" y="4228562"/>
            <a:ext cx="3485536" cy="86690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lvl="1" indent="0" defTabSz="533400" eaLnBrk="0" fontAlgn="base">
              <a:lnSpc>
                <a:spcPct val="90000"/>
              </a:lnSpc>
              <a:spcBef>
                <a:spcPct val="0"/>
              </a:spcBef>
              <a:spcAft>
                <a:spcPts val="600"/>
              </a:spcAft>
              <a:defRPr/>
            </a:pPr>
            <a:r>
              <a:rPr kumimoji="0" lang="en-US" sz="1000" b="0" i="1" u="none" strike="noStrike" kern="1200" cap="none" spc="0" normalizeH="0" baseline="0" noProof="0" dirty="0">
                <a:ln>
                  <a:noFill/>
                </a:ln>
                <a:solidFill>
                  <a:srgbClr val="63666A"/>
                </a:solidFill>
                <a:effectLst/>
                <a:uLnTx/>
                <a:uFillTx/>
                <a:latin typeface="+mn-lt"/>
                <a:ea typeface="+mn-ea"/>
                <a:cs typeface="+mn-cs"/>
              </a:rPr>
              <a:t>Agriculture &amp; Farm Equipment, Buses, </a:t>
            </a:r>
            <a:r>
              <a:rPr lang="en-US" sz="1000" i="1" dirty="0">
                <a:solidFill>
                  <a:srgbClr val="63666A"/>
                </a:solidFill>
                <a:latin typeface="+mn-lt"/>
              </a:rPr>
              <a:t>Food Trucks, </a:t>
            </a:r>
            <a:r>
              <a:rPr kumimoji="0" lang="en-US" sz="1000" b="0" i="1" u="none" strike="noStrike" kern="1200" cap="none" spc="0" normalizeH="0" baseline="0" noProof="0" dirty="0">
                <a:ln>
                  <a:noFill/>
                </a:ln>
                <a:solidFill>
                  <a:srgbClr val="63666A"/>
                </a:solidFill>
                <a:effectLst/>
                <a:uLnTx/>
                <a:uFillTx/>
                <a:latin typeface="+mn-lt"/>
                <a:ea typeface="+mn-ea"/>
                <a:cs typeface="+mn-cs"/>
              </a:rPr>
              <a:t>Hybrid &amp; Electric Vehicles, Light Duty Commercial Vehicles, Marine &amp; Boats, Medium &amp; Heavy-Duty Commercial Vehicles, Off Road Vehicles, Work Trucks</a:t>
            </a:r>
          </a:p>
          <a:p>
            <a:pPr marL="0" marR="0" indent="0" algn="ctr" defTabSz="1219169"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mn-lt"/>
              <a:ea typeface="+mj-ea"/>
              <a:cs typeface="+mj-cs"/>
              <a:sym typeface="Helvetica Neue"/>
            </a:endParaRPr>
          </a:p>
        </p:txBody>
      </p:sp>
      <p:cxnSp>
        <p:nvCxnSpPr>
          <p:cNvPr id="79" name="Straight Connector 78">
            <a:extLst>
              <a:ext uri="{FF2B5EF4-FFF2-40B4-BE49-F238E27FC236}">
                <a16:creationId xmlns:a16="http://schemas.microsoft.com/office/drawing/2014/main" id="{57278292-5FAA-4B69-ADE0-9CA248F37D46}"/>
              </a:ext>
            </a:extLst>
          </p:cNvPr>
          <p:cNvCxnSpPr>
            <a:cxnSpLocks/>
          </p:cNvCxnSpPr>
          <p:nvPr/>
        </p:nvCxnSpPr>
        <p:spPr>
          <a:xfrm flipH="1">
            <a:off x="5633611" y="3450106"/>
            <a:ext cx="23495" cy="893294"/>
          </a:xfrm>
          <a:prstGeom prst="line">
            <a:avLst/>
          </a:prstGeom>
          <a:noFill/>
          <a:ln w="12700" cap="sq">
            <a:solidFill>
              <a:srgbClr val="0083C0"/>
            </a:solidFill>
            <a:prstDash val="solid"/>
            <a:miter lim="400000"/>
            <a:headEnd type="oval"/>
          </a:ln>
          <a:effectLst/>
          <a:sp3d/>
        </p:spPr>
        <p:style>
          <a:lnRef idx="0">
            <a:scrgbClr r="0" g="0" b="0"/>
          </a:lnRef>
          <a:fillRef idx="0">
            <a:scrgbClr r="0" g="0" b="0"/>
          </a:fillRef>
          <a:effectRef idx="0">
            <a:scrgbClr r="0" g="0" b="0"/>
          </a:effectRef>
          <a:fontRef idx="none"/>
        </p:style>
      </p:cxnSp>
      <p:sp>
        <p:nvSpPr>
          <p:cNvPr id="82" name="TextBox 81">
            <a:extLst>
              <a:ext uri="{FF2B5EF4-FFF2-40B4-BE49-F238E27FC236}">
                <a16:creationId xmlns:a16="http://schemas.microsoft.com/office/drawing/2014/main" id="{DDB7051B-D0F2-470C-947C-6236FB0CB6DC}"/>
              </a:ext>
            </a:extLst>
          </p:cNvPr>
          <p:cNvSpPr txBox="1"/>
          <p:nvPr/>
        </p:nvSpPr>
        <p:spPr>
          <a:xfrm rot="2246276">
            <a:off x="3973785" y="4417570"/>
            <a:ext cx="908299" cy="35907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63666A"/>
                </a:solidFill>
                <a:effectLst/>
                <a:uFillTx/>
                <a:latin typeface="+mn-lt"/>
                <a:ea typeface="+mj-ea"/>
                <a:cs typeface="+mj-cs"/>
                <a:sym typeface="Helvetica Neue"/>
              </a:rPr>
              <a:t>Cab</a:t>
            </a:r>
            <a:r>
              <a:rPr lang="en-US" sz="1000" dirty="0">
                <a:solidFill>
                  <a:srgbClr val="63666A"/>
                </a:solidFill>
                <a:latin typeface="+mn-lt"/>
              </a:rPr>
              <a:t>le </a:t>
            </a:r>
          </a:p>
          <a:p>
            <a:pPr marL="0" marR="0" indent="0" algn="ctr" defTabSz="1219169"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63666A"/>
                </a:solidFill>
                <a:effectLst/>
                <a:uFillTx/>
                <a:latin typeface="+mn-lt"/>
                <a:ea typeface="+mj-ea"/>
                <a:cs typeface="+mj-cs"/>
                <a:sym typeface="Helvetica Neue"/>
              </a:rPr>
              <a:t>Assemblies</a:t>
            </a:r>
          </a:p>
        </p:txBody>
      </p:sp>
      <p:sp>
        <p:nvSpPr>
          <p:cNvPr id="25" name="Diverse Offerings">
            <a:extLst>
              <a:ext uri="{FF2B5EF4-FFF2-40B4-BE49-F238E27FC236}">
                <a16:creationId xmlns:a16="http://schemas.microsoft.com/office/drawing/2014/main" id="{53686B0C-C458-4032-A5C5-EE7AD61D16C4}"/>
              </a:ext>
            </a:extLst>
          </p:cNvPr>
          <p:cNvSpPr txBox="1"/>
          <p:nvPr/>
        </p:nvSpPr>
        <p:spPr>
          <a:xfrm>
            <a:off x="603250" y="320950"/>
            <a:ext cx="10985500" cy="71658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a:bodyPr>
          <a:lstStyle>
            <a:lvl1pPr algn="l">
              <a:lnSpc>
                <a:spcPct val="80000"/>
              </a:lnSpc>
              <a:defRPr sz="4000" b="1" spc="-79">
                <a:solidFill>
                  <a:srgbClr val="003057"/>
                </a:solidFill>
                <a:latin typeface="+mn-lt"/>
                <a:ea typeface="+mn-ea"/>
                <a:cs typeface="+mn-cs"/>
                <a:sym typeface="Arial"/>
              </a:defRPr>
            </a:lvl1pPr>
          </a:lstStyle>
          <a:p>
            <a:pPr hangingPunct="1"/>
            <a:r>
              <a:rPr lang="en-US" sz="3600" dirty="0">
                <a:solidFill>
                  <a:srgbClr val="003366"/>
                </a:solidFill>
              </a:rPr>
              <a:t>Case Study: eMobility</a:t>
            </a:r>
          </a:p>
        </p:txBody>
      </p:sp>
      <p:cxnSp>
        <p:nvCxnSpPr>
          <p:cNvPr id="27" name="Straight Connector 26">
            <a:extLst>
              <a:ext uri="{FF2B5EF4-FFF2-40B4-BE49-F238E27FC236}">
                <a16:creationId xmlns:a16="http://schemas.microsoft.com/office/drawing/2014/main" id="{76043BDB-CE4F-4768-B742-389A6009836A}"/>
              </a:ext>
            </a:extLst>
          </p:cNvPr>
          <p:cNvCxnSpPr>
            <a:cxnSpLocks/>
          </p:cNvCxnSpPr>
          <p:nvPr/>
        </p:nvCxnSpPr>
        <p:spPr>
          <a:xfrm flipH="1" flipV="1">
            <a:off x="5888597" y="2262962"/>
            <a:ext cx="8730" cy="747808"/>
          </a:xfrm>
          <a:prstGeom prst="line">
            <a:avLst/>
          </a:prstGeom>
          <a:noFill/>
          <a:ln w="12700" cap="sq">
            <a:solidFill>
              <a:srgbClr val="0083C0"/>
            </a:solidFill>
            <a:prstDash val="solid"/>
            <a:miter lim="400000"/>
            <a:headEnd type="oval"/>
          </a:ln>
          <a:effectLst/>
          <a:sp3d/>
        </p:spPr>
        <p:style>
          <a:lnRef idx="0">
            <a:scrgbClr r="0" g="0" b="0"/>
          </a:lnRef>
          <a:fillRef idx="0">
            <a:scrgbClr r="0" g="0" b="0"/>
          </a:fillRef>
          <a:effectRef idx="0">
            <a:scrgbClr r="0" g="0" b="0"/>
          </a:effectRef>
          <a:fontRef idx="none"/>
        </p:style>
      </p:cxnSp>
      <p:sp>
        <p:nvSpPr>
          <p:cNvPr id="28" name="TextBox 27">
            <a:extLst>
              <a:ext uri="{FF2B5EF4-FFF2-40B4-BE49-F238E27FC236}">
                <a16:creationId xmlns:a16="http://schemas.microsoft.com/office/drawing/2014/main" id="{814E3999-51D9-48D1-929C-BF1F96430A09}"/>
              </a:ext>
            </a:extLst>
          </p:cNvPr>
          <p:cNvSpPr txBox="1"/>
          <p:nvPr/>
        </p:nvSpPr>
        <p:spPr>
          <a:xfrm rot="2246276">
            <a:off x="5602428" y="2116247"/>
            <a:ext cx="908299" cy="20518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63666A"/>
                </a:solidFill>
                <a:effectLst/>
                <a:uFillTx/>
                <a:latin typeface="+mn-lt"/>
                <a:ea typeface="+mj-ea"/>
                <a:cs typeface="+mj-cs"/>
                <a:sym typeface="Helvetica Neue"/>
              </a:rPr>
              <a:t>Fuses</a:t>
            </a:r>
          </a:p>
        </p:txBody>
      </p:sp>
      <p:sp>
        <p:nvSpPr>
          <p:cNvPr id="29" name="Rectangle 28">
            <a:extLst>
              <a:ext uri="{FF2B5EF4-FFF2-40B4-BE49-F238E27FC236}">
                <a16:creationId xmlns:a16="http://schemas.microsoft.com/office/drawing/2014/main" id="{03EB426A-ECFA-4377-A962-7B39737419DF}"/>
              </a:ext>
            </a:extLst>
          </p:cNvPr>
          <p:cNvSpPr/>
          <p:nvPr/>
        </p:nvSpPr>
        <p:spPr>
          <a:xfrm>
            <a:off x="167655" y="5166733"/>
            <a:ext cx="1333536" cy="769441"/>
          </a:xfrm>
          <a:prstGeom prst="rect">
            <a:avLst/>
          </a:prstGeom>
          <a:noFill/>
          <a:effectLst/>
        </p:spPr>
        <p:txBody>
          <a:bodyPr wrap="square" lIns="91440" tIns="45720" rIns="91440" bIns="45720">
            <a:spAutoFit/>
          </a:bodyPr>
          <a:lstStyle/>
          <a:p>
            <a:pPr>
              <a:spcBef>
                <a:spcPts val="600"/>
              </a:spcBef>
            </a:pPr>
            <a:r>
              <a:rPr lang="en-US" sz="1100" dirty="0">
                <a:ln w="0"/>
                <a:solidFill>
                  <a:srgbClr val="63666A"/>
                </a:solidFill>
                <a:latin typeface="Arial" panose="020B0604020202020204" pitchFamily="34" charset="0"/>
                <a:cs typeface="Arial" panose="020B0604020202020204" pitchFamily="34" charset="0"/>
              </a:rPr>
              <a:t>Ranges from $1,500-$15,000 of Installed Power per Vehicle</a:t>
            </a:r>
          </a:p>
        </p:txBody>
      </p:sp>
    </p:spTree>
    <p:extLst>
      <p:ext uri="{BB962C8B-B14F-4D97-AF65-F5344CB8AC3E}">
        <p14:creationId xmlns:p14="http://schemas.microsoft.com/office/powerpoint/2010/main" val="1278900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71A1DC-4AC4-8B77-FDE6-BA72FFB62B01}"/>
              </a:ext>
            </a:extLst>
          </p:cNvPr>
          <p:cNvSpPr/>
          <p:nvPr/>
        </p:nvSpPr>
        <p:spPr>
          <a:xfrm>
            <a:off x="4873643" y="1128062"/>
            <a:ext cx="7318357" cy="1666307"/>
          </a:xfrm>
          <a:prstGeom prst="rect">
            <a:avLst/>
          </a:prstGeom>
          <a:solidFill>
            <a:schemeClr val="bg1">
              <a:lumMod val="8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cxnSp>
        <p:nvCxnSpPr>
          <p:cNvPr id="6" name="Straight Arrow Connector 5">
            <a:extLst>
              <a:ext uri="{FF2B5EF4-FFF2-40B4-BE49-F238E27FC236}">
                <a16:creationId xmlns:a16="http://schemas.microsoft.com/office/drawing/2014/main" id="{5B1FBFA0-CE5A-4ACA-9AED-5EECCCD993D6}"/>
              </a:ext>
            </a:extLst>
          </p:cNvPr>
          <p:cNvCxnSpPr>
            <a:cxnSpLocks/>
          </p:cNvCxnSpPr>
          <p:nvPr/>
        </p:nvCxnSpPr>
        <p:spPr>
          <a:xfrm flipH="1">
            <a:off x="4873643" y="3881144"/>
            <a:ext cx="3387852" cy="0"/>
          </a:xfrm>
          <a:prstGeom prst="straightConnector1">
            <a:avLst/>
          </a:prstGeom>
          <a:ln w="12700">
            <a:solidFill>
              <a:srgbClr val="0083C0"/>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C658159-17E5-492F-B529-DB7C4C0A2A72}"/>
              </a:ext>
            </a:extLst>
          </p:cNvPr>
          <p:cNvCxnSpPr>
            <a:cxnSpLocks/>
          </p:cNvCxnSpPr>
          <p:nvPr/>
        </p:nvCxnSpPr>
        <p:spPr>
          <a:xfrm flipH="1">
            <a:off x="4873643" y="4967914"/>
            <a:ext cx="3387852" cy="0"/>
          </a:xfrm>
          <a:prstGeom prst="straightConnector1">
            <a:avLst/>
          </a:prstGeom>
          <a:ln w="12700">
            <a:solidFill>
              <a:srgbClr val="0083C0"/>
            </a:solidFill>
            <a:tailEnd type="oval"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8AA6033-602B-4E2D-A478-189AA2A3BD87}"/>
              </a:ext>
            </a:extLst>
          </p:cNvPr>
          <p:cNvSpPr txBox="1"/>
          <p:nvPr/>
        </p:nvSpPr>
        <p:spPr>
          <a:xfrm>
            <a:off x="8476698" y="4627806"/>
            <a:ext cx="2438400" cy="1077218"/>
          </a:xfrm>
          <a:prstGeom prst="rect">
            <a:avLst/>
          </a:prstGeom>
          <a:noFill/>
        </p:spPr>
        <p:txBody>
          <a:bodyPr wrap="square" rtlCol="0">
            <a:spAutoFit/>
          </a:bodyPr>
          <a:lstStyle/>
          <a:p>
            <a:pPr algn="l">
              <a:spcAft>
                <a:spcPts val="600"/>
              </a:spcAft>
            </a:pPr>
            <a:r>
              <a:rPr lang="en-US" sz="1700" b="1" dirty="0">
                <a:solidFill>
                  <a:srgbClr val="75787B"/>
                </a:solidFill>
                <a:latin typeface="Arial" panose="020B0604020202020204" pitchFamily="34" charset="0"/>
                <a:cs typeface="Arial" panose="020B0604020202020204" pitchFamily="34" charset="0"/>
              </a:rPr>
              <a:t>Multiport ICMs</a:t>
            </a:r>
          </a:p>
          <a:p>
            <a:pPr marL="171450" indent="-171450" algn="l">
              <a:spcAft>
                <a:spcPts val="600"/>
              </a:spcAft>
              <a:buFont typeface="Arial" panose="020B0604020202020204" pitchFamily="34" charset="0"/>
              <a:buChar char="•"/>
            </a:pPr>
            <a:r>
              <a:rPr lang="en-US" sz="1000" dirty="0">
                <a:solidFill>
                  <a:srgbClr val="75787B"/>
                </a:solidFill>
                <a:latin typeface="Arial" panose="020B0604020202020204" pitchFamily="34" charset="0"/>
                <a:cs typeface="Arial" panose="020B0604020202020204" pitchFamily="34" charset="0"/>
              </a:rPr>
              <a:t>1G to 10G port speeds</a:t>
            </a:r>
          </a:p>
          <a:p>
            <a:pPr marL="171450" indent="-171450" algn="l">
              <a:buFont typeface="Arial" panose="020B0604020202020204" pitchFamily="34" charset="0"/>
              <a:buChar char="•"/>
            </a:pPr>
            <a:r>
              <a:rPr lang="en-US" sz="1000" dirty="0">
                <a:solidFill>
                  <a:srgbClr val="75787B"/>
                </a:solidFill>
                <a:latin typeface="Arial" panose="020B0604020202020204" pitchFamily="34" charset="0"/>
                <a:cs typeface="Arial" panose="020B0604020202020204" pitchFamily="34" charset="0"/>
              </a:rPr>
              <a:t>15-90W PoE capability</a:t>
            </a:r>
          </a:p>
          <a:p>
            <a:pPr algn="l"/>
            <a:endParaRPr lang="en-US" sz="1700" b="1" dirty="0">
              <a:solidFill>
                <a:srgbClr val="0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4BFADC6-03B9-4384-A0F8-5088453DD629}"/>
              </a:ext>
            </a:extLst>
          </p:cNvPr>
          <p:cNvSpPr txBox="1"/>
          <p:nvPr/>
        </p:nvSpPr>
        <p:spPr>
          <a:xfrm>
            <a:off x="8476698" y="2875203"/>
            <a:ext cx="2819400" cy="1538883"/>
          </a:xfrm>
          <a:prstGeom prst="rect">
            <a:avLst/>
          </a:prstGeom>
          <a:noFill/>
        </p:spPr>
        <p:txBody>
          <a:bodyPr wrap="square" rtlCol="0">
            <a:spAutoFit/>
          </a:bodyPr>
          <a:lstStyle/>
          <a:p>
            <a:pPr algn="l">
              <a:spcBef>
                <a:spcPts val="600"/>
              </a:spcBef>
            </a:pPr>
            <a:r>
              <a:rPr lang="en-US" sz="1700" b="1" dirty="0">
                <a:solidFill>
                  <a:srgbClr val="63666A"/>
                </a:solidFill>
                <a:latin typeface="Arial" panose="020B0604020202020204" pitchFamily="34" charset="0"/>
                <a:cs typeface="Arial" panose="020B0604020202020204" pitchFamily="34" charset="0"/>
              </a:rPr>
              <a:t>Internal Board level components:</a:t>
            </a:r>
          </a:p>
          <a:p>
            <a:pPr marL="171446" indent="-171446" algn="l">
              <a:spcBef>
                <a:spcPts val="600"/>
              </a:spcBef>
              <a:buFont typeface="Arial" panose="020B0604020202020204" pitchFamily="34" charset="0"/>
              <a:buChar char="•"/>
            </a:pPr>
            <a:r>
              <a:rPr lang="en-US" sz="1000" dirty="0">
                <a:solidFill>
                  <a:srgbClr val="63666A"/>
                </a:solidFill>
                <a:latin typeface="Arial" panose="020B0604020202020204" pitchFamily="34" charset="0"/>
                <a:cs typeface="Arial" panose="020B0604020202020204" pitchFamily="34" charset="0"/>
              </a:rPr>
              <a:t>Fuses</a:t>
            </a:r>
          </a:p>
          <a:p>
            <a:pPr marL="171446" indent="-171446" algn="l">
              <a:spcBef>
                <a:spcPts val="600"/>
              </a:spcBef>
              <a:buFont typeface="Arial" panose="020B0604020202020204" pitchFamily="34" charset="0"/>
              <a:buChar char="•"/>
            </a:pPr>
            <a:r>
              <a:rPr lang="en-US" sz="1000" dirty="0">
                <a:solidFill>
                  <a:srgbClr val="63666A"/>
                </a:solidFill>
                <a:latin typeface="Arial" panose="020B0604020202020204" pitchFamily="34" charset="0"/>
                <a:cs typeface="Arial" panose="020B0604020202020204" pitchFamily="34" charset="0"/>
              </a:rPr>
              <a:t>DC/DC isolated board mount converters</a:t>
            </a:r>
          </a:p>
          <a:p>
            <a:pPr marL="171446" indent="-171446" algn="l">
              <a:spcBef>
                <a:spcPts val="600"/>
              </a:spcBef>
              <a:buFont typeface="Arial" panose="020B0604020202020204" pitchFamily="34" charset="0"/>
              <a:buChar char="•"/>
            </a:pPr>
            <a:r>
              <a:rPr lang="en-US" sz="1000" dirty="0">
                <a:solidFill>
                  <a:srgbClr val="63666A"/>
                </a:solidFill>
                <a:latin typeface="Arial" panose="020B0604020202020204" pitchFamily="34" charset="0"/>
                <a:cs typeface="Arial" panose="020B0604020202020204" pitchFamily="34" charset="0"/>
              </a:rPr>
              <a:t>DC/DC point-of-load converters</a:t>
            </a:r>
          </a:p>
          <a:p>
            <a:pPr marL="171446" indent="-171446" algn="l">
              <a:spcBef>
                <a:spcPts val="600"/>
              </a:spcBef>
              <a:buFont typeface="Arial" panose="020B0604020202020204" pitchFamily="34" charset="0"/>
              <a:buChar char="•"/>
            </a:pPr>
            <a:r>
              <a:rPr lang="en-US" sz="1000" dirty="0">
                <a:solidFill>
                  <a:srgbClr val="63666A"/>
                </a:solidFill>
                <a:latin typeface="Arial" panose="020B0604020202020204" pitchFamily="34" charset="0"/>
                <a:cs typeface="Arial" panose="020B0604020202020204" pitchFamily="34" charset="0"/>
              </a:rPr>
              <a:t>Passive jack communications ports</a:t>
            </a:r>
          </a:p>
        </p:txBody>
      </p:sp>
      <p:pic>
        <p:nvPicPr>
          <p:cNvPr id="10" name="Picture 9">
            <a:extLst>
              <a:ext uri="{FF2B5EF4-FFF2-40B4-BE49-F238E27FC236}">
                <a16:creationId xmlns:a16="http://schemas.microsoft.com/office/drawing/2014/main" id="{0025112A-66FC-4AEF-8B3F-FD20568485A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894" y="1807318"/>
            <a:ext cx="4077255" cy="4077255"/>
          </a:xfrm>
          <a:prstGeom prst="rect">
            <a:avLst/>
          </a:prstGeom>
        </p:spPr>
      </p:pic>
      <p:sp>
        <p:nvSpPr>
          <p:cNvPr id="11" name="TextBox 10">
            <a:extLst>
              <a:ext uri="{FF2B5EF4-FFF2-40B4-BE49-F238E27FC236}">
                <a16:creationId xmlns:a16="http://schemas.microsoft.com/office/drawing/2014/main" id="{DCB58E81-51B8-4FC8-9BBF-38F23BB4EE37}"/>
              </a:ext>
            </a:extLst>
          </p:cNvPr>
          <p:cNvSpPr txBox="1"/>
          <p:nvPr/>
        </p:nvSpPr>
        <p:spPr>
          <a:xfrm>
            <a:off x="5435618" y="1368821"/>
            <a:ext cx="6194407" cy="1292662"/>
          </a:xfrm>
          <a:prstGeom prst="rect">
            <a:avLst/>
          </a:prstGeom>
          <a:noFill/>
        </p:spPr>
        <p:txBody>
          <a:bodyPr wrap="square" rtlCol="0">
            <a:spAutoFit/>
          </a:bodyPr>
          <a:lstStyle/>
          <a:p>
            <a:r>
              <a:rPr lang="en-US" sz="1300" i="1" dirty="0">
                <a:solidFill>
                  <a:srgbClr val="003057"/>
                </a:solidFill>
              </a:rPr>
              <a:t>The Catalyst 9400 Series is the next generation of the industry's most widely deployed enterprise switching platform… These modular access switches are built for security, IoT, and cloud. They deliver state-of-the-art high availability, support up to 9 Tbps, provide the latest in 90-watt UPOE+, and form one of the building blocks for SD-Access, Cisco's leading enterprise architecture.</a:t>
            </a:r>
          </a:p>
          <a:p>
            <a:r>
              <a:rPr lang="en-US" sz="1300" i="1" dirty="0">
                <a:solidFill>
                  <a:srgbClr val="003057"/>
                </a:solidFill>
              </a:rPr>
              <a:t>                          	  - Cisco website</a:t>
            </a:r>
          </a:p>
        </p:txBody>
      </p:sp>
      <p:sp>
        <p:nvSpPr>
          <p:cNvPr id="14" name="Diverse Offerings">
            <a:extLst>
              <a:ext uri="{FF2B5EF4-FFF2-40B4-BE49-F238E27FC236}">
                <a16:creationId xmlns:a16="http://schemas.microsoft.com/office/drawing/2014/main" id="{5E2A4588-4852-4322-AA3D-A3876E78204A}"/>
              </a:ext>
            </a:extLst>
          </p:cNvPr>
          <p:cNvSpPr txBox="1"/>
          <p:nvPr/>
        </p:nvSpPr>
        <p:spPr>
          <a:xfrm>
            <a:off x="603250" y="320950"/>
            <a:ext cx="10985500" cy="71658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a:bodyPr>
          <a:lstStyle>
            <a:lvl1pPr algn="l">
              <a:lnSpc>
                <a:spcPct val="80000"/>
              </a:lnSpc>
              <a:defRPr sz="4000" b="1" spc="-79">
                <a:solidFill>
                  <a:srgbClr val="003057"/>
                </a:solidFill>
                <a:latin typeface="+mn-lt"/>
                <a:ea typeface="+mn-ea"/>
                <a:cs typeface="+mn-cs"/>
                <a:sym typeface="Arial"/>
              </a:defRPr>
            </a:lvl1pPr>
          </a:lstStyle>
          <a:p>
            <a:r>
              <a:rPr lang="en-US" sz="3600" dirty="0">
                <a:solidFill>
                  <a:srgbClr val="003366"/>
                </a:solidFill>
              </a:rPr>
              <a:t>Case Study: Cisco 9400</a:t>
            </a:r>
          </a:p>
        </p:txBody>
      </p:sp>
    </p:spTree>
    <p:extLst>
      <p:ext uri="{BB962C8B-B14F-4D97-AF65-F5344CB8AC3E}">
        <p14:creationId xmlns:p14="http://schemas.microsoft.com/office/powerpoint/2010/main" val="645672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Chart 63">
            <a:extLst>
              <a:ext uri="{FF2B5EF4-FFF2-40B4-BE49-F238E27FC236}">
                <a16:creationId xmlns:a16="http://schemas.microsoft.com/office/drawing/2014/main" id="{35E60A96-6DAF-D298-F837-1E2E9A06DF01}"/>
              </a:ext>
            </a:extLst>
          </p:cNvPr>
          <p:cNvGraphicFramePr>
            <a:graphicFrameLocks/>
          </p:cNvGraphicFramePr>
          <p:nvPr>
            <p:extLst>
              <p:ext uri="{D42A27DB-BD31-4B8C-83A1-F6EECF244321}">
                <p14:modId xmlns:p14="http://schemas.microsoft.com/office/powerpoint/2010/main" val="4217091014"/>
              </p:ext>
            </p:extLst>
          </p:nvPr>
        </p:nvGraphicFramePr>
        <p:xfrm>
          <a:off x="6096000" y="1430552"/>
          <a:ext cx="5585540" cy="2284525"/>
        </p:xfrm>
        <a:graphic>
          <a:graphicData uri="http://schemas.openxmlformats.org/drawingml/2006/chart">
            <c:chart xmlns:c="http://schemas.openxmlformats.org/drawingml/2006/chart" xmlns:r="http://schemas.openxmlformats.org/officeDocument/2006/relationships" r:id="rId2"/>
          </a:graphicData>
        </a:graphic>
      </p:graphicFrame>
      <p:sp>
        <p:nvSpPr>
          <p:cNvPr id="85" name="Diverse Offerings">
            <a:extLst>
              <a:ext uri="{FF2B5EF4-FFF2-40B4-BE49-F238E27FC236}">
                <a16:creationId xmlns:a16="http://schemas.microsoft.com/office/drawing/2014/main" id="{55D8FBA8-7E75-4CF5-875F-328C8B3CE648}"/>
              </a:ext>
            </a:extLst>
          </p:cNvPr>
          <p:cNvSpPr txBox="1"/>
          <p:nvPr/>
        </p:nvSpPr>
        <p:spPr>
          <a:xfrm>
            <a:off x="603250" y="320847"/>
            <a:ext cx="10985500" cy="71658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a:lnSpc>
                <a:spcPct val="80000"/>
              </a:lnSpc>
              <a:defRPr sz="4000" b="1" spc="-79">
                <a:solidFill>
                  <a:srgbClr val="003057"/>
                </a:solidFill>
                <a:latin typeface="+mn-lt"/>
                <a:ea typeface="+mn-ea"/>
                <a:cs typeface="+mn-cs"/>
                <a:sym typeface="Arial"/>
              </a:defRPr>
            </a:lvl1pPr>
          </a:lstStyle>
          <a:p>
            <a:r>
              <a:rPr lang="en-US" sz="3600" dirty="0"/>
              <a:t>Historical Financial Performance</a:t>
            </a:r>
          </a:p>
        </p:txBody>
      </p:sp>
      <p:sp>
        <p:nvSpPr>
          <p:cNvPr id="44" name="TextBox 43">
            <a:extLst>
              <a:ext uri="{FF2B5EF4-FFF2-40B4-BE49-F238E27FC236}">
                <a16:creationId xmlns:a16="http://schemas.microsoft.com/office/drawing/2014/main" id="{1D1365E2-6708-9799-BEC6-E606B93F29FA}"/>
              </a:ext>
            </a:extLst>
          </p:cNvPr>
          <p:cNvSpPr txBox="1"/>
          <p:nvPr/>
        </p:nvSpPr>
        <p:spPr>
          <a:xfrm>
            <a:off x="693738" y="1074525"/>
            <a:ext cx="4968081" cy="338553"/>
          </a:xfrm>
          <a:prstGeom prst="rect">
            <a:avLst/>
          </a:prstGeom>
          <a:noFill/>
        </p:spPr>
        <p:txBody>
          <a:bodyPr wrap="square" lIns="0" rIns="0" rtlCol="0">
            <a:spAutoFit/>
          </a:bodyPr>
          <a:lstStyle/>
          <a:p>
            <a:r>
              <a:rPr lang="en-US" sz="1600" dirty="0">
                <a:solidFill>
                  <a:srgbClr val="003366"/>
                </a:solidFill>
                <a:latin typeface="+mn-lt"/>
              </a:rPr>
              <a:t>Historical Revenue / GM%</a:t>
            </a:r>
          </a:p>
        </p:txBody>
      </p:sp>
      <p:cxnSp>
        <p:nvCxnSpPr>
          <p:cNvPr id="46" name="Straight Connector 45">
            <a:extLst>
              <a:ext uri="{FF2B5EF4-FFF2-40B4-BE49-F238E27FC236}">
                <a16:creationId xmlns:a16="http://schemas.microsoft.com/office/drawing/2014/main" id="{822A248F-2CEE-58D0-F02D-1F00CB0DA565}"/>
              </a:ext>
            </a:extLst>
          </p:cNvPr>
          <p:cNvCxnSpPr/>
          <p:nvPr/>
        </p:nvCxnSpPr>
        <p:spPr>
          <a:xfrm>
            <a:off x="693737" y="1494046"/>
            <a:ext cx="4968081" cy="0"/>
          </a:xfrm>
          <a:prstGeom prst="line">
            <a:avLst/>
          </a:prstGeom>
          <a:noFill/>
          <a:ln w="38100" cap="flat">
            <a:solidFill>
              <a:schemeClr val="bg1">
                <a:lumMod val="65000"/>
              </a:schemeClr>
            </a:solidFill>
            <a:prstDash val="solid"/>
            <a:miter lim="400000"/>
          </a:ln>
          <a:effectLst/>
          <a:sp3d/>
        </p:spPr>
        <p:style>
          <a:lnRef idx="0">
            <a:scrgbClr r="0" g="0" b="0"/>
          </a:lnRef>
          <a:fillRef idx="0">
            <a:scrgbClr r="0" g="0" b="0"/>
          </a:fillRef>
          <a:effectRef idx="0">
            <a:scrgbClr r="0" g="0" b="0"/>
          </a:effectRef>
          <a:fontRef idx="none"/>
        </p:style>
      </p:cxnSp>
      <p:sp>
        <p:nvSpPr>
          <p:cNvPr id="47" name="TextBox 46">
            <a:extLst>
              <a:ext uri="{FF2B5EF4-FFF2-40B4-BE49-F238E27FC236}">
                <a16:creationId xmlns:a16="http://schemas.microsoft.com/office/drawing/2014/main" id="{953D3BD5-D7EE-BB6C-2A8C-B5B337AA2910}"/>
              </a:ext>
            </a:extLst>
          </p:cNvPr>
          <p:cNvSpPr txBox="1"/>
          <p:nvPr/>
        </p:nvSpPr>
        <p:spPr>
          <a:xfrm>
            <a:off x="6528590" y="1074525"/>
            <a:ext cx="4322912" cy="338554"/>
          </a:xfrm>
          <a:prstGeom prst="rect">
            <a:avLst/>
          </a:prstGeom>
          <a:noFill/>
        </p:spPr>
        <p:txBody>
          <a:bodyPr wrap="square" lIns="0" rIns="0" rtlCol="0">
            <a:spAutoFit/>
          </a:bodyPr>
          <a:lstStyle/>
          <a:p>
            <a:r>
              <a:rPr lang="en-US" sz="1600" dirty="0">
                <a:solidFill>
                  <a:srgbClr val="003366"/>
                </a:solidFill>
                <a:latin typeface="+mn-lt"/>
              </a:rPr>
              <a:t>Historical Adjusted EBITDA</a:t>
            </a:r>
          </a:p>
        </p:txBody>
      </p:sp>
      <p:cxnSp>
        <p:nvCxnSpPr>
          <p:cNvPr id="48" name="Straight Connector 47">
            <a:extLst>
              <a:ext uri="{FF2B5EF4-FFF2-40B4-BE49-F238E27FC236}">
                <a16:creationId xmlns:a16="http://schemas.microsoft.com/office/drawing/2014/main" id="{A2F75100-A53E-FC04-5EA2-70C53A23C699}"/>
              </a:ext>
            </a:extLst>
          </p:cNvPr>
          <p:cNvCxnSpPr>
            <a:cxnSpLocks/>
          </p:cNvCxnSpPr>
          <p:nvPr/>
        </p:nvCxnSpPr>
        <p:spPr>
          <a:xfrm>
            <a:off x="6528589" y="1519264"/>
            <a:ext cx="4627996" cy="0"/>
          </a:xfrm>
          <a:prstGeom prst="line">
            <a:avLst/>
          </a:prstGeom>
          <a:noFill/>
          <a:ln w="38100" cap="flat">
            <a:solidFill>
              <a:schemeClr val="bg1">
                <a:lumMod val="65000"/>
              </a:schemeClr>
            </a:solidFill>
            <a:prstDash val="solid"/>
            <a:miter lim="400000"/>
          </a:ln>
          <a:effectLst/>
          <a:sp3d/>
        </p:spPr>
        <p:style>
          <a:lnRef idx="0">
            <a:scrgbClr r="0" g="0" b="0"/>
          </a:lnRef>
          <a:fillRef idx="0">
            <a:scrgbClr r="0" g="0" b="0"/>
          </a:fillRef>
          <a:effectRef idx="0">
            <a:scrgbClr r="0" g="0" b="0"/>
          </a:effectRef>
          <a:fontRef idx="none"/>
        </p:style>
      </p:cxnSp>
      <p:grpSp>
        <p:nvGrpSpPr>
          <p:cNvPr id="49" name="Group 48">
            <a:extLst>
              <a:ext uri="{FF2B5EF4-FFF2-40B4-BE49-F238E27FC236}">
                <a16:creationId xmlns:a16="http://schemas.microsoft.com/office/drawing/2014/main" id="{A70A4D3A-823E-01AD-3661-2F303E28EA54}"/>
              </a:ext>
            </a:extLst>
          </p:cNvPr>
          <p:cNvGrpSpPr/>
          <p:nvPr/>
        </p:nvGrpSpPr>
        <p:grpSpPr>
          <a:xfrm>
            <a:off x="693737" y="3641106"/>
            <a:ext cx="4968083" cy="365703"/>
            <a:chOff x="420931" y="1510722"/>
            <a:chExt cx="6666389" cy="365703"/>
          </a:xfrm>
        </p:grpSpPr>
        <p:sp>
          <p:nvSpPr>
            <p:cNvPr id="50" name="TextBox 49">
              <a:extLst>
                <a:ext uri="{FF2B5EF4-FFF2-40B4-BE49-F238E27FC236}">
                  <a16:creationId xmlns:a16="http://schemas.microsoft.com/office/drawing/2014/main" id="{74C8CFBB-2872-C94F-E004-10A3ED2ACFFC}"/>
                </a:ext>
              </a:extLst>
            </p:cNvPr>
            <p:cNvSpPr txBox="1"/>
            <p:nvPr/>
          </p:nvSpPr>
          <p:spPr>
            <a:xfrm>
              <a:off x="420932" y="1510722"/>
              <a:ext cx="6666388" cy="338554"/>
            </a:xfrm>
            <a:prstGeom prst="rect">
              <a:avLst/>
            </a:prstGeom>
            <a:noFill/>
          </p:spPr>
          <p:txBody>
            <a:bodyPr wrap="square" lIns="0" rIns="0" rtlCol="0">
              <a:spAutoFit/>
            </a:bodyPr>
            <a:lstStyle/>
            <a:p>
              <a:r>
                <a:rPr lang="en-US" sz="1600" dirty="0">
                  <a:solidFill>
                    <a:srgbClr val="003366"/>
                  </a:solidFill>
                  <a:latin typeface="+mn-lt"/>
                </a:rPr>
                <a:t>Debt / Cash / Net Leverage</a:t>
              </a:r>
            </a:p>
          </p:txBody>
        </p:sp>
        <p:cxnSp>
          <p:nvCxnSpPr>
            <p:cNvPr id="51" name="Straight Connector 50">
              <a:extLst>
                <a:ext uri="{FF2B5EF4-FFF2-40B4-BE49-F238E27FC236}">
                  <a16:creationId xmlns:a16="http://schemas.microsoft.com/office/drawing/2014/main" id="{10066A94-5F1B-ECA5-44AF-E7831CB73E56}"/>
                </a:ext>
              </a:extLst>
            </p:cNvPr>
            <p:cNvCxnSpPr/>
            <p:nvPr/>
          </p:nvCxnSpPr>
          <p:spPr>
            <a:xfrm>
              <a:off x="420931" y="1876425"/>
              <a:ext cx="6666388" cy="0"/>
            </a:xfrm>
            <a:prstGeom prst="line">
              <a:avLst/>
            </a:prstGeom>
            <a:noFill/>
            <a:ln w="38100" cap="flat">
              <a:solidFill>
                <a:schemeClr val="bg1">
                  <a:lumMod val="65000"/>
                </a:schemeClr>
              </a:solidFill>
              <a:prstDash val="solid"/>
              <a:miter lim="400000"/>
            </a:ln>
            <a:effectLst/>
            <a:sp3d/>
          </p:spPr>
          <p:style>
            <a:lnRef idx="0">
              <a:scrgbClr r="0" g="0" b="0"/>
            </a:lnRef>
            <a:fillRef idx="0">
              <a:scrgbClr r="0" g="0" b="0"/>
            </a:fillRef>
            <a:effectRef idx="0">
              <a:scrgbClr r="0" g="0" b="0"/>
            </a:effectRef>
            <a:fontRef idx="none"/>
          </p:style>
        </p:cxnSp>
      </p:grpSp>
      <p:grpSp>
        <p:nvGrpSpPr>
          <p:cNvPr id="52" name="Group 51">
            <a:extLst>
              <a:ext uri="{FF2B5EF4-FFF2-40B4-BE49-F238E27FC236}">
                <a16:creationId xmlns:a16="http://schemas.microsoft.com/office/drawing/2014/main" id="{6BD3D066-E425-22D1-5F1C-3230E24DAE51}"/>
              </a:ext>
            </a:extLst>
          </p:cNvPr>
          <p:cNvGrpSpPr/>
          <p:nvPr/>
        </p:nvGrpSpPr>
        <p:grpSpPr>
          <a:xfrm>
            <a:off x="6529386" y="3632053"/>
            <a:ext cx="4627199" cy="365703"/>
            <a:chOff x="420931" y="1510722"/>
            <a:chExt cx="7138259" cy="365703"/>
          </a:xfrm>
        </p:grpSpPr>
        <p:sp>
          <p:nvSpPr>
            <p:cNvPr id="53" name="TextBox 52">
              <a:extLst>
                <a:ext uri="{FF2B5EF4-FFF2-40B4-BE49-F238E27FC236}">
                  <a16:creationId xmlns:a16="http://schemas.microsoft.com/office/drawing/2014/main" id="{971BFF61-59BA-1752-F299-34FB386EB8FD}"/>
                </a:ext>
              </a:extLst>
            </p:cNvPr>
            <p:cNvSpPr txBox="1"/>
            <p:nvPr/>
          </p:nvSpPr>
          <p:spPr>
            <a:xfrm>
              <a:off x="420932" y="1510722"/>
              <a:ext cx="6666388" cy="338554"/>
            </a:xfrm>
            <a:prstGeom prst="rect">
              <a:avLst/>
            </a:prstGeom>
            <a:noFill/>
          </p:spPr>
          <p:txBody>
            <a:bodyPr wrap="square" lIns="0" rIns="0" rtlCol="0">
              <a:spAutoFit/>
            </a:bodyPr>
            <a:lstStyle/>
            <a:p>
              <a:r>
                <a:rPr lang="en-US" sz="1600" dirty="0">
                  <a:solidFill>
                    <a:srgbClr val="003366"/>
                  </a:solidFill>
                  <a:latin typeface="+mn-lt"/>
                </a:rPr>
                <a:t>Historical Capital Expenditures</a:t>
              </a:r>
              <a:endParaRPr lang="en-US" sz="1600" baseline="30000" dirty="0">
                <a:solidFill>
                  <a:srgbClr val="003366"/>
                </a:solidFill>
                <a:latin typeface="+mn-lt"/>
              </a:endParaRPr>
            </a:p>
          </p:txBody>
        </p:sp>
        <p:cxnSp>
          <p:nvCxnSpPr>
            <p:cNvPr id="54" name="Straight Connector 53">
              <a:extLst>
                <a:ext uri="{FF2B5EF4-FFF2-40B4-BE49-F238E27FC236}">
                  <a16:creationId xmlns:a16="http://schemas.microsoft.com/office/drawing/2014/main" id="{D168561E-C598-EB88-A338-56AB5777A6F9}"/>
                </a:ext>
              </a:extLst>
            </p:cNvPr>
            <p:cNvCxnSpPr>
              <a:cxnSpLocks/>
            </p:cNvCxnSpPr>
            <p:nvPr/>
          </p:nvCxnSpPr>
          <p:spPr>
            <a:xfrm>
              <a:off x="420931" y="1876425"/>
              <a:ext cx="7138259" cy="0"/>
            </a:xfrm>
            <a:prstGeom prst="line">
              <a:avLst/>
            </a:prstGeom>
            <a:noFill/>
            <a:ln w="38100" cap="flat">
              <a:solidFill>
                <a:schemeClr val="bg1">
                  <a:lumMod val="65000"/>
                </a:schemeClr>
              </a:solidFill>
              <a:prstDash val="solid"/>
              <a:miter lim="400000"/>
            </a:ln>
            <a:effectLst/>
            <a:sp3d/>
          </p:spPr>
          <p:style>
            <a:lnRef idx="0">
              <a:scrgbClr r="0" g="0" b="0"/>
            </a:lnRef>
            <a:fillRef idx="0">
              <a:scrgbClr r="0" g="0" b="0"/>
            </a:fillRef>
            <a:effectRef idx="0">
              <a:scrgbClr r="0" g="0" b="0"/>
            </a:effectRef>
            <a:fontRef idx="none"/>
          </p:style>
        </p:cxnSp>
      </p:grpSp>
      <p:sp>
        <p:nvSpPr>
          <p:cNvPr id="57" name="TextBox 56">
            <a:extLst>
              <a:ext uri="{FF2B5EF4-FFF2-40B4-BE49-F238E27FC236}">
                <a16:creationId xmlns:a16="http://schemas.microsoft.com/office/drawing/2014/main" id="{E97D6A4F-2D2D-4345-ABD2-A3AA0DC7F4FA}"/>
              </a:ext>
            </a:extLst>
          </p:cNvPr>
          <p:cNvSpPr txBox="1"/>
          <p:nvPr/>
        </p:nvSpPr>
        <p:spPr>
          <a:xfrm>
            <a:off x="6528589" y="1544483"/>
            <a:ext cx="1131646" cy="17440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100000"/>
              </a:lnSpc>
              <a:spcBef>
                <a:spcPts val="0"/>
              </a:spcBef>
              <a:spcAft>
                <a:spcPts val="0"/>
              </a:spcAft>
              <a:buClrTx/>
              <a:buSzTx/>
              <a:buFontTx/>
              <a:buNone/>
              <a:tabLst/>
            </a:pPr>
            <a:r>
              <a:rPr kumimoji="0" lang="en-US" sz="800" b="0" i="1" u="none" strike="noStrike" cap="none" spc="0" normalizeH="0" baseline="0" dirty="0">
                <a:ln>
                  <a:noFill/>
                </a:ln>
                <a:solidFill>
                  <a:srgbClr val="000000"/>
                </a:solidFill>
                <a:effectLst/>
                <a:uFillTx/>
                <a:ea typeface="+mj-ea"/>
                <a:cs typeface="+mj-cs"/>
                <a:sym typeface="Helvetica Neue"/>
              </a:rPr>
              <a:t>($ in millions)</a:t>
            </a:r>
          </a:p>
        </p:txBody>
      </p:sp>
      <p:sp>
        <p:nvSpPr>
          <p:cNvPr id="59" name="TextBox 58">
            <a:extLst>
              <a:ext uri="{FF2B5EF4-FFF2-40B4-BE49-F238E27FC236}">
                <a16:creationId xmlns:a16="http://schemas.microsoft.com/office/drawing/2014/main" id="{D66223E9-EA14-5E8F-51F1-35D313F83FD5}"/>
              </a:ext>
            </a:extLst>
          </p:cNvPr>
          <p:cNvSpPr txBox="1"/>
          <p:nvPr/>
        </p:nvSpPr>
        <p:spPr>
          <a:xfrm>
            <a:off x="693737" y="4038273"/>
            <a:ext cx="1131646" cy="17440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100000"/>
              </a:lnSpc>
              <a:spcBef>
                <a:spcPts val="0"/>
              </a:spcBef>
              <a:spcAft>
                <a:spcPts val="0"/>
              </a:spcAft>
              <a:buClrTx/>
              <a:buSzTx/>
              <a:buFontTx/>
              <a:buNone/>
              <a:tabLst/>
            </a:pPr>
            <a:r>
              <a:rPr kumimoji="0" lang="en-US" sz="800" b="0" i="1" u="none" strike="noStrike" cap="none" spc="0" normalizeH="0" baseline="0" dirty="0">
                <a:ln>
                  <a:noFill/>
                </a:ln>
                <a:solidFill>
                  <a:srgbClr val="000000"/>
                </a:solidFill>
                <a:effectLst/>
                <a:uFillTx/>
                <a:ea typeface="+mj-ea"/>
                <a:cs typeface="+mj-cs"/>
                <a:sym typeface="Helvetica Neue"/>
              </a:rPr>
              <a:t>($ in millions)</a:t>
            </a:r>
          </a:p>
        </p:txBody>
      </p:sp>
      <p:sp>
        <p:nvSpPr>
          <p:cNvPr id="62" name="TextBox 61">
            <a:extLst>
              <a:ext uri="{FF2B5EF4-FFF2-40B4-BE49-F238E27FC236}">
                <a16:creationId xmlns:a16="http://schemas.microsoft.com/office/drawing/2014/main" id="{9FE249D2-D6C6-55C3-29C0-80C9202E48BA}"/>
              </a:ext>
            </a:extLst>
          </p:cNvPr>
          <p:cNvSpPr txBox="1"/>
          <p:nvPr/>
        </p:nvSpPr>
        <p:spPr>
          <a:xfrm>
            <a:off x="6528589" y="4029220"/>
            <a:ext cx="1131646" cy="17440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100000"/>
              </a:lnSpc>
              <a:spcBef>
                <a:spcPts val="0"/>
              </a:spcBef>
              <a:spcAft>
                <a:spcPts val="0"/>
              </a:spcAft>
              <a:buClrTx/>
              <a:buSzTx/>
              <a:buFontTx/>
              <a:buNone/>
              <a:tabLst/>
            </a:pPr>
            <a:r>
              <a:rPr kumimoji="0" lang="en-US" sz="800" b="0" i="1" u="none" strike="noStrike" cap="none" spc="0" normalizeH="0" baseline="0" dirty="0">
                <a:ln>
                  <a:noFill/>
                </a:ln>
                <a:solidFill>
                  <a:srgbClr val="000000"/>
                </a:solidFill>
                <a:effectLst/>
                <a:uFillTx/>
                <a:ea typeface="+mj-ea"/>
                <a:cs typeface="+mj-cs"/>
                <a:sym typeface="Helvetica Neue"/>
              </a:rPr>
              <a:t>($ in millions)</a:t>
            </a:r>
          </a:p>
        </p:txBody>
      </p:sp>
      <p:graphicFrame>
        <p:nvGraphicFramePr>
          <p:cNvPr id="65" name="Chart 64">
            <a:extLst>
              <a:ext uri="{FF2B5EF4-FFF2-40B4-BE49-F238E27FC236}">
                <a16:creationId xmlns:a16="http://schemas.microsoft.com/office/drawing/2014/main" id="{7AF3ABA8-8E35-1DF3-E636-437C8D6F6183}"/>
              </a:ext>
            </a:extLst>
          </p:cNvPr>
          <p:cNvGraphicFramePr>
            <a:graphicFrameLocks/>
          </p:cNvGraphicFramePr>
          <p:nvPr>
            <p:extLst>
              <p:ext uri="{D42A27DB-BD31-4B8C-83A1-F6EECF244321}">
                <p14:modId xmlns:p14="http://schemas.microsoft.com/office/powerpoint/2010/main" val="1992217404"/>
              </p:ext>
            </p:extLst>
          </p:nvPr>
        </p:nvGraphicFramePr>
        <p:xfrm>
          <a:off x="6048001" y="4140234"/>
          <a:ext cx="5108583" cy="2161349"/>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F5EDEC28-1007-A710-4071-86E929274D31}"/>
              </a:ext>
            </a:extLst>
          </p:cNvPr>
          <p:cNvPicPr>
            <a:picLocks noChangeAspect="1"/>
          </p:cNvPicPr>
          <p:nvPr/>
        </p:nvPicPr>
        <p:blipFill>
          <a:blip r:embed="rId4"/>
          <a:stretch>
            <a:fillRect/>
          </a:stretch>
        </p:blipFill>
        <p:spPr>
          <a:xfrm>
            <a:off x="898654" y="4187089"/>
            <a:ext cx="118933" cy="1924477"/>
          </a:xfrm>
          <a:prstGeom prst="rect">
            <a:avLst/>
          </a:prstGeom>
        </p:spPr>
      </p:pic>
      <p:pic>
        <p:nvPicPr>
          <p:cNvPr id="68" name="Picture 67">
            <a:extLst>
              <a:ext uri="{FF2B5EF4-FFF2-40B4-BE49-F238E27FC236}">
                <a16:creationId xmlns:a16="http://schemas.microsoft.com/office/drawing/2014/main" id="{19E17183-EDE0-5436-E1A1-8446A78AD360}"/>
              </a:ext>
            </a:extLst>
          </p:cNvPr>
          <p:cNvPicPr>
            <a:picLocks noChangeAspect="1"/>
          </p:cNvPicPr>
          <p:nvPr/>
        </p:nvPicPr>
        <p:blipFill>
          <a:blip r:embed="rId4"/>
          <a:stretch>
            <a:fillRect/>
          </a:stretch>
        </p:blipFill>
        <p:spPr>
          <a:xfrm>
            <a:off x="5283029" y="4172198"/>
            <a:ext cx="145706" cy="1924477"/>
          </a:xfrm>
          <a:prstGeom prst="rect">
            <a:avLst/>
          </a:prstGeom>
        </p:spPr>
      </p:pic>
      <p:pic>
        <p:nvPicPr>
          <p:cNvPr id="70" name="Picture 69">
            <a:extLst>
              <a:ext uri="{FF2B5EF4-FFF2-40B4-BE49-F238E27FC236}">
                <a16:creationId xmlns:a16="http://schemas.microsoft.com/office/drawing/2014/main" id="{9B1D0D79-41E9-6684-1951-0FD9ACAAC92E}"/>
              </a:ext>
            </a:extLst>
          </p:cNvPr>
          <p:cNvPicPr>
            <a:picLocks noChangeAspect="1"/>
          </p:cNvPicPr>
          <p:nvPr/>
        </p:nvPicPr>
        <p:blipFill>
          <a:blip r:embed="rId4"/>
          <a:stretch>
            <a:fillRect/>
          </a:stretch>
        </p:blipFill>
        <p:spPr>
          <a:xfrm>
            <a:off x="6489459" y="1700110"/>
            <a:ext cx="95249" cy="1685639"/>
          </a:xfrm>
          <a:prstGeom prst="rect">
            <a:avLst/>
          </a:prstGeom>
        </p:spPr>
      </p:pic>
      <p:pic>
        <p:nvPicPr>
          <p:cNvPr id="71" name="Picture 70">
            <a:extLst>
              <a:ext uri="{FF2B5EF4-FFF2-40B4-BE49-F238E27FC236}">
                <a16:creationId xmlns:a16="http://schemas.microsoft.com/office/drawing/2014/main" id="{831E1F3B-8989-2A80-DCA0-B2F704D9D69B}"/>
              </a:ext>
            </a:extLst>
          </p:cNvPr>
          <p:cNvPicPr>
            <a:picLocks noChangeAspect="1"/>
          </p:cNvPicPr>
          <p:nvPr/>
        </p:nvPicPr>
        <p:blipFill>
          <a:blip r:embed="rId4"/>
          <a:stretch>
            <a:fillRect/>
          </a:stretch>
        </p:blipFill>
        <p:spPr>
          <a:xfrm flipH="1">
            <a:off x="11156585" y="1640498"/>
            <a:ext cx="208329" cy="1788502"/>
          </a:xfrm>
          <a:prstGeom prst="rect">
            <a:avLst/>
          </a:prstGeom>
        </p:spPr>
      </p:pic>
      <p:graphicFrame>
        <p:nvGraphicFramePr>
          <p:cNvPr id="2" name="Chart 1">
            <a:extLst>
              <a:ext uri="{FF2B5EF4-FFF2-40B4-BE49-F238E27FC236}">
                <a16:creationId xmlns:a16="http://schemas.microsoft.com/office/drawing/2014/main" id="{E0042B27-A5E6-57F2-9645-B336F0B0901F}"/>
              </a:ext>
            </a:extLst>
          </p:cNvPr>
          <p:cNvGraphicFramePr>
            <a:graphicFrameLocks/>
          </p:cNvGraphicFramePr>
          <p:nvPr>
            <p:extLst>
              <p:ext uri="{D42A27DB-BD31-4B8C-83A1-F6EECF244321}">
                <p14:modId xmlns:p14="http://schemas.microsoft.com/office/powerpoint/2010/main" val="571266093"/>
              </p:ext>
            </p:extLst>
          </p:nvPr>
        </p:nvGraphicFramePr>
        <p:xfrm>
          <a:off x="322287" y="1508938"/>
          <a:ext cx="5585541" cy="2200328"/>
        </p:xfrm>
        <a:graphic>
          <a:graphicData uri="http://schemas.openxmlformats.org/drawingml/2006/chart">
            <c:chart xmlns:c="http://schemas.openxmlformats.org/drawingml/2006/chart" xmlns:r="http://schemas.openxmlformats.org/officeDocument/2006/relationships" r:id="rId5"/>
          </a:graphicData>
        </a:graphic>
      </p:graphicFrame>
      <p:sp>
        <p:nvSpPr>
          <p:cNvPr id="56" name="TextBox 55">
            <a:extLst>
              <a:ext uri="{FF2B5EF4-FFF2-40B4-BE49-F238E27FC236}">
                <a16:creationId xmlns:a16="http://schemas.microsoft.com/office/drawing/2014/main" id="{65D68569-F98A-807A-EFCB-C19C7AC38F6A}"/>
              </a:ext>
            </a:extLst>
          </p:cNvPr>
          <p:cNvSpPr txBox="1"/>
          <p:nvPr/>
        </p:nvSpPr>
        <p:spPr>
          <a:xfrm>
            <a:off x="693737" y="1544483"/>
            <a:ext cx="1131646" cy="17440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100000"/>
              </a:lnSpc>
              <a:spcBef>
                <a:spcPts val="0"/>
              </a:spcBef>
              <a:spcAft>
                <a:spcPts val="0"/>
              </a:spcAft>
              <a:buClrTx/>
              <a:buSzTx/>
              <a:buFontTx/>
              <a:buNone/>
              <a:tabLst/>
            </a:pPr>
            <a:r>
              <a:rPr kumimoji="0" lang="en-US" sz="800" i="1" u="none" strike="noStrike" cap="none" spc="0" normalizeH="0" baseline="0" dirty="0">
                <a:ln>
                  <a:noFill/>
                </a:ln>
                <a:solidFill>
                  <a:srgbClr val="000000"/>
                </a:solidFill>
                <a:effectLst/>
                <a:uFillTx/>
                <a:ea typeface="+mj-ea"/>
                <a:cs typeface="+mj-cs"/>
                <a:sym typeface="Helvetica Neue"/>
              </a:rPr>
              <a:t>($ in millions)</a:t>
            </a:r>
          </a:p>
        </p:txBody>
      </p:sp>
      <p:graphicFrame>
        <p:nvGraphicFramePr>
          <p:cNvPr id="7" name="Chart 6">
            <a:extLst>
              <a:ext uri="{FF2B5EF4-FFF2-40B4-BE49-F238E27FC236}">
                <a16:creationId xmlns:a16="http://schemas.microsoft.com/office/drawing/2014/main" id="{44D3FA88-30B4-0FD0-6E90-1D0F68D80955}"/>
              </a:ext>
            </a:extLst>
          </p:cNvPr>
          <p:cNvGraphicFramePr>
            <a:graphicFrameLocks/>
          </p:cNvGraphicFramePr>
          <p:nvPr>
            <p:extLst>
              <p:ext uri="{D42A27DB-BD31-4B8C-83A1-F6EECF244321}">
                <p14:modId xmlns:p14="http://schemas.microsoft.com/office/powerpoint/2010/main" val="833269404"/>
              </p:ext>
            </p:extLst>
          </p:nvPr>
        </p:nvGraphicFramePr>
        <p:xfrm>
          <a:off x="274072" y="4129444"/>
          <a:ext cx="5611566" cy="2117015"/>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a:extLst>
              <a:ext uri="{FF2B5EF4-FFF2-40B4-BE49-F238E27FC236}">
                <a16:creationId xmlns:a16="http://schemas.microsoft.com/office/drawing/2014/main" id="{915FAEF3-B617-17DF-E363-B64ABFEA816F}"/>
              </a:ext>
            </a:extLst>
          </p:cNvPr>
          <p:cNvSpPr txBox="1"/>
          <p:nvPr/>
        </p:nvSpPr>
        <p:spPr>
          <a:xfrm>
            <a:off x="5289648" y="4391587"/>
            <a:ext cx="877629" cy="507831"/>
          </a:xfrm>
          <a:prstGeom prst="rect">
            <a:avLst/>
          </a:prstGeom>
          <a:noFill/>
        </p:spPr>
        <p:txBody>
          <a:bodyPr wrap="square" rtlCol="0">
            <a:spAutoFit/>
          </a:bodyPr>
          <a:lstStyle/>
          <a:p>
            <a:pPr algn="ctr"/>
            <a:r>
              <a:rPr lang="en-US" sz="900" dirty="0">
                <a:solidFill>
                  <a:schemeClr val="tx1">
                    <a:lumMod val="50000"/>
                  </a:schemeClr>
                </a:solidFill>
              </a:rPr>
              <a:t>Paid down to $100M at 10/31/22</a:t>
            </a:r>
          </a:p>
        </p:txBody>
      </p:sp>
      <p:sp>
        <p:nvSpPr>
          <p:cNvPr id="8" name="Rectangle 7">
            <a:extLst>
              <a:ext uri="{FF2B5EF4-FFF2-40B4-BE49-F238E27FC236}">
                <a16:creationId xmlns:a16="http://schemas.microsoft.com/office/drawing/2014/main" id="{93776EB1-1165-D657-C5AF-F93032547583}"/>
              </a:ext>
            </a:extLst>
          </p:cNvPr>
          <p:cNvSpPr/>
          <p:nvPr/>
        </p:nvSpPr>
        <p:spPr>
          <a:xfrm>
            <a:off x="5616553" y="5187636"/>
            <a:ext cx="223820" cy="778598"/>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57C11E25-0FBC-3C79-6142-4DA6AA3A2D77}"/>
              </a:ext>
            </a:extLst>
          </p:cNvPr>
          <p:cNvCxnSpPr/>
          <p:nvPr/>
        </p:nvCxnSpPr>
        <p:spPr>
          <a:xfrm>
            <a:off x="5717889" y="4922147"/>
            <a:ext cx="0" cy="206540"/>
          </a:xfrm>
          <a:prstGeom prst="straightConnector1">
            <a:avLst/>
          </a:prstGeom>
          <a:ln>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EE5E069-7C9A-0D69-58ED-FA935244DE3F}"/>
              </a:ext>
            </a:extLst>
          </p:cNvPr>
          <p:cNvPicPr>
            <a:picLocks noChangeAspect="1"/>
          </p:cNvPicPr>
          <p:nvPr/>
        </p:nvPicPr>
        <p:blipFill>
          <a:blip r:embed="rId7"/>
          <a:stretch>
            <a:fillRect/>
          </a:stretch>
        </p:blipFill>
        <p:spPr>
          <a:xfrm>
            <a:off x="1987747" y="4096409"/>
            <a:ext cx="2289872" cy="214436"/>
          </a:xfrm>
          <a:prstGeom prst="rect">
            <a:avLst/>
          </a:prstGeom>
        </p:spPr>
      </p:pic>
      <p:pic>
        <p:nvPicPr>
          <p:cNvPr id="15" name="Picture 14">
            <a:extLst>
              <a:ext uri="{FF2B5EF4-FFF2-40B4-BE49-F238E27FC236}">
                <a16:creationId xmlns:a16="http://schemas.microsoft.com/office/drawing/2014/main" id="{00F48BCF-1204-3372-D3D1-A3BB1A0F5ED8}"/>
              </a:ext>
            </a:extLst>
          </p:cNvPr>
          <p:cNvPicPr>
            <a:picLocks noChangeAspect="1"/>
          </p:cNvPicPr>
          <p:nvPr/>
        </p:nvPicPr>
        <p:blipFill>
          <a:blip r:embed="rId8"/>
          <a:stretch>
            <a:fillRect/>
          </a:stretch>
        </p:blipFill>
        <p:spPr>
          <a:xfrm>
            <a:off x="1587220" y="1586522"/>
            <a:ext cx="2753767" cy="205068"/>
          </a:xfrm>
          <a:prstGeom prst="rect">
            <a:avLst/>
          </a:prstGeom>
        </p:spPr>
      </p:pic>
      <p:sp>
        <p:nvSpPr>
          <p:cNvPr id="16" name="TextBox 15">
            <a:extLst>
              <a:ext uri="{FF2B5EF4-FFF2-40B4-BE49-F238E27FC236}">
                <a16:creationId xmlns:a16="http://schemas.microsoft.com/office/drawing/2014/main" id="{B5EA42A2-9B09-327E-2A10-7E32BC828A1B}"/>
              </a:ext>
            </a:extLst>
          </p:cNvPr>
          <p:cNvSpPr txBox="1"/>
          <p:nvPr/>
        </p:nvSpPr>
        <p:spPr>
          <a:xfrm>
            <a:off x="769937" y="1717840"/>
            <a:ext cx="495300" cy="230832"/>
          </a:xfrm>
          <a:prstGeom prst="rect">
            <a:avLst/>
          </a:prstGeom>
          <a:noFill/>
        </p:spPr>
        <p:txBody>
          <a:bodyPr wrap="square" rtlCol="0">
            <a:spAutoFit/>
          </a:bodyPr>
          <a:lstStyle/>
          <a:p>
            <a:r>
              <a:rPr lang="en-US" sz="900" dirty="0"/>
              <a:t>$567</a:t>
            </a:r>
          </a:p>
        </p:txBody>
      </p:sp>
      <p:sp>
        <p:nvSpPr>
          <p:cNvPr id="17" name="TextBox 16">
            <a:extLst>
              <a:ext uri="{FF2B5EF4-FFF2-40B4-BE49-F238E27FC236}">
                <a16:creationId xmlns:a16="http://schemas.microsoft.com/office/drawing/2014/main" id="{0FF62E06-E863-DAEE-2D87-ABBD278EA388}"/>
              </a:ext>
            </a:extLst>
          </p:cNvPr>
          <p:cNvSpPr txBox="1"/>
          <p:nvPr/>
        </p:nvSpPr>
        <p:spPr>
          <a:xfrm>
            <a:off x="1353127" y="1870593"/>
            <a:ext cx="495300" cy="230832"/>
          </a:xfrm>
          <a:prstGeom prst="rect">
            <a:avLst/>
          </a:prstGeom>
          <a:noFill/>
        </p:spPr>
        <p:txBody>
          <a:bodyPr wrap="square" rtlCol="0">
            <a:spAutoFit/>
          </a:bodyPr>
          <a:lstStyle/>
          <a:p>
            <a:r>
              <a:rPr lang="en-US" sz="900" dirty="0"/>
              <a:t>$500</a:t>
            </a:r>
          </a:p>
        </p:txBody>
      </p:sp>
      <p:sp>
        <p:nvSpPr>
          <p:cNvPr id="18" name="TextBox 17">
            <a:extLst>
              <a:ext uri="{FF2B5EF4-FFF2-40B4-BE49-F238E27FC236}">
                <a16:creationId xmlns:a16="http://schemas.microsoft.com/office/drawing/2014/main" id="{5EE7CDD1-E1ED-EDFD-296E-33F5177C7EBE}"/>
              </a:ext>
            </a:extLst>
          </p:cNvPr>
          <p:cNvSpPr txBox="1"/>
          <p:nvPr/>
        </p:nvSpPr>
        <p:spPr>
          <a:xfrm>
            <a:off x="1976634" y="1881076"/>
            <a:ext cx="495300" cy="230832"/>
          </a:xfrm>
          <a:prstGeom prst="rect">
            <a:avLst/>
          </a:prstGeom>
          <a:noFill/>
        </p:spPr>
        <p:txBody>
          <a:bodyPr wrap="square" rtlCol="0">
            <a:spAutoFit/>
          </a:bodyPr>
          <a:lstStyle/>
          <a:p>
            <a:r>
              <a:rPr lang="en-US" sz="900" dirty="0"/>
              <a:t>$491</a:t>
            </a:r>
          </a:p>
        </p:txBody>
      </p:sp>
      <p:sp>
        <p:nvSpPr>
          <p:cNvPr id="19" name="TextBox 18">
            <a:extLst>
              <a:ext uri="{FF2B5EF4-FFF2-40B4-BE49-F238E27FC236}">
                <a16:creationId xmlns:a16="http://schemas.microsoft.com/office/drawing/2014/main" id="{B560CFEC-9EF5-8818-AB5E-3FDA674261E6}"/>
              </a:ext>
            </a:extLst>
          </p:cNvPr>
          <p:cNvSpPr txBox="1"/>
          <p:nvPr/>
        </p:nvSpPr>
        <p:spPr>
          <a:xfrm>
            <a:off x="2575607" y="1783849"/>
            <a:ext cx="495300" cy="230832"/>
          </a:xfrm>
          <a:prstGeom prst="rect">
            <a:avLst/>
          </a:prstGeom>
          <a:noFill/>
        </p:spPr>
        <p:txBody>
          <a:bodyPr wrap="square" rtlCol="0">
            <a:spAutoFit/>
          </a:bodyPr>
          <a:lstStyle/>
          <a:p>
            <a:r>
              <a:rPr lang="en-US" sz="900" dirty="0"/>
              <a:t>$548</a:t>
            </a:r>
          </a:p>
        </p:txBody>
      </p:sp>
      <p:sp>
        <p:nvSpPr>
          <p:cNvPr id="20" name="TextBox 19">
            <a:extLst>
              <a:ext uri="{FF2B5EF4-FFF2-40B4-BE49-F238E27FC236}">
                <a16:creationId xmlns:a16="http://schemas.microsoft.com/office/drawing/2014/main" id="{79C186FF-46ED-CA13-CE61-BB75DC67F687}"/>
              </a:ext>
            </a:extLst>
          </p:cNvPr>
          <p:cNvSpPr txBox="1"/>
          <p:nvPr/>
        </p:nvSpPr>
        <p:spPr>
          <a:xfrm>
            <a:off x="3798087" y="1985364"/>
            <a:ext cx="495300" cy="230832"/>
          </a:xfrm>
          <a:prstGeom prst="rect">
            <a:avLst/>
          </a:prstGeom>
          <a:noFill/>
        </p:spPr>
        <p:txBody>
          <a:bodyPr wrap="square" rtlCol="0">
            <a:spAutoFit/>
          </a:bodyPr>
          <a:lstStyle/>
          <a:p>
            <a:r>
              <a:rPr lang="en-US" sz="900" dirty="0"/>
              <a:t>$466</a:t>
            </a:r>
          </a:p>
        </p:txBody>
      </p:sp>
      <p:sp>
        <p:nvSpPr>
          <p:cNvPr id="21" name="TextBox 20">
            <a:extLst>
              <a:ext uri="{FF2B5EF4-FFF2-40B4-BE49-F238E27FC236}">
                <a16:creationId xmlns:a16="http://schemas.microsoft.com/office/drawing/2014/main" id="{DEFA9787-3171-1856-36A7-70AC29968CF1}"/>
              </a:ext>
            </a:extLst>
          </p:cNvPr>
          <p:cNvSpPr txBox="1"/>
          <p:nvPr/>
        </p:nvSpPr>
        <p:spPr>
          <a:xfrm>
            <a:off x="4981799" y="1553017"/>
            <a:ext cx="495300" cy="230832"/>
          </a:xfrm>
          <a:prstGeom prst="rect">
            <a:avLst/>
          </a:prstGeom>
          <a:noFill/>
        </p:spPr>
        <p:txBody>
          <a:bodyPr wrap="square" rtlCol="0">
            <a:spAutoFit/>
          </a:bodyPr>
          <a:lstStyle/>
          <a:p>
            <a:r>
              <a:rPr lang="en-US" sz="900" dirty="0"/>
              <a:t>$633</a:t>
            </a:r>
          </a:p>
        </p:txBody>
      </p:sp>
      <p:sp>
        <p:nvSpPr>
          <p:cNvPr id="22" name="TextBox 21">
            <a:extLst>
              <a:ext uri="{FF2B5EF4-FFF2-40B4-BE49-F238E27FC236}">
                <a16:creationId xmlns:a16="http://schemas.microsoft.com/office/drawing/2014/main" id="{A65978D6-5DFB-DF8A-86A7-0C38961AF2C1}"/>
              </a:ext>
            </a:extLst>
          </p:cNvPr>
          <p:cNvSpPr txBox="1"/>
          <p:nvPr/>
        </p:nvSpPr>
        <p:spPr>
          <a:xfrm>
            <a:off x="3177777" y="1914224"/>
            <a:ext cx="495300" cy="230832"/>
          </a:xfrm>
          <a:prstGeom prst="rect">
            <a:avLst/>
          </a:prstGeom>
          <a:noFill/>
        </p:spPr>
        <p:txBody>
          <a:bodyPr wrap="square" rtlCol="0">
            <a:spAutoFit/>
          </a:bodyPr>
          <a:lstStyle/>
          <a:p>
            <a:r>
              <a:rPr lang="en-US" sz="900" dirty="0"/>
              <a:t>$493</a:t>
            </a:r>
          </a:p>
        </p:txBody>
      </p:sp>
      <p:sp>
        <p:nvSpPr>
          <p:cNvPr id="23" name="TextBox 22">
            <a:extLst>
              <a:ext uri="{FF2B5EF4-FFF2-40B4-BE49-F238E27FC236}">
                <a16:creationId xmlns:a16="http://schemas.microsoft.com/office/drawing/2014/main" id="{36A97659-A4A4-4736-873F-DCA634118853}"/>
              </a:ext>
            </a:extLst>
          </p:cNvPr>
          <p:cNvSpPr txBox="1"/>
          <p:nvPr/>
        </p:nvSpPr>
        <p:spPr>
          <a:xfrm>
            <a:off x="4335850" y="1783849"/>
            <a:ext cx="495300" cy="230832"/>
          </a:xfrm>
          <a:prstGeom prst="rect">
            <a:avLst/>
          </a:prstGeom>
          <a:noFill/>
        </p:spPr>
        <p:txBody>
          <a:bodyPr wrap="square" rtlCol="0">
            <a:spAutoFit/>
          </a:bodyPr>
          <a:lstStyle/>
          <a:p>
            <a:r>
              <a:rPr lang="en-US" sz="900" dirty="0"/>
              <a:t>$543</a:t>
            </a:r>
          </a:p>
        </p:txBody>
      </p:sp>
    </p:spTree>
    <p:extLst>
      <p:ext uri="{BB962C8B-B14F-4D97-AF65-F5344CB8AC3E}">
        <p14:creationId xmlns:p14="http://schemas.microsoft.com/office/powerpoint/2010/main" val="1852343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Diverse Offerings">
            <a:extLst>
              <a:ext uri="{FF2B5EF4-FFF2-40B4-BE49-F238E27FC236}">
                <a16:creationId xmlns:a16="http://schemas.microsoft.com/office/drawing/2014/main" id="{55D8FBA8-7E75-4CF5-875F-328C8B3CE648}"/>
              </a:ext>
            </a:extLst>
          </p:cNvPr>
          <p:cNvSpPr txBox="1"/>
          <p:nvPr/>
        </p:nvSpPr>
        <p:spPr>
          <a:xfrm>
            <a:off x="603250" y="320847"/>
            <a:ext cx="10985500" cy="71658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a:lnSpc>
                <a:spcPct val="80000"/>
              </a:lnSpc>
              <a:defRPr sz="4000" b="1" spc="-79">
                <a:solidFill>
                  <a:srgbClr val="003057"/>
                </a:solidFill>
                <a:latin typeface="+mn-lt"/>
                <a:ea typeface="+mn-ea"/>
                <a:cs typeface="+mn-cs"/>
                <a:sym typeface="Arial"/>
              </a:defRPr>
            </a:lvl1pPr>
          </a:lstStyle>
          <a:p>
            <a:r>
              <a:rPr lang="en-US" sz="3600" dirty="0"/>
              <a:t>Quarterly Trend</a:t>
            </a:r>
          </a:p>
        </p:txBody>
      </p:sp>
      <p:sp>
        <p:nvSpPr>
          <p:cNvPr id="15" name="TextBox 14">
            <a:extLst>
              <a:ext uri="{FF2B5EF4-FFF2-40B4-BE49-F238E27FC236}">
                <a16:creationId xmlns:a16="http://schemas.microsoft.com/office/drawing/2014/main" id="{D66672E0-8A94-39F0-00F3-B500714CB99E}"/>
              </a:ext>
            </a:extLst>
          </p:cNvPr>
          <p:cNvSpPr txBox="1"/>
          <p:nvPr/>
        </p:nvSpPr>
        <p:spPr>
          <a:xfrm>
            <a:off x="9950309" y="2566501"/>
            <a:ext cx="1663981" cy="8207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lang="en-US" sz="1000" b="1" u="sng" dirty="0">
                <a:solidFill>
                  <a:srgbClr val="003057"/>
                </a:solidFill>
              </a:rPr>
              <a:t>Q2-21 / Q3-21</a:t>
            </a:r>
          </a:p>
          <a:p>
            <a:pPr marL="0" marR="0" indent="0" algn="ctr" defTabSz="1219169" rtl="0" fontAlgn="auto" latinLnBrk="0" hangingPunct="0">
              <a:lnSpc>
                <a:spcPct val="100000"/>
              </a:lnSpc>
              <a:spcBef>
                <a:spcPts val="0"/>
              </a:spcBef>
              <a:spcAft>
                <a:spcPts val="0"/>
              </a:spcAft>
              <a:buClrTx/>
              <a:buSzTx/>
              <a:buFontTx/>
              <a:buNone/>
              <a:tabLst/>
            </a:pPr>
            <a:r>
              <a:rPr lang="en-US" sz="1000" dirty="0"/>
              <a:t>Margin compression on higher sales as pricing does not yet reflect higher material costs.</a:t>
            </a:r>
            <a:endParaRPr kumimoji="0" lang="en-US" sz="1000" b="0" i="0" u="none" strike="noStrike" cap="none" spc="0" normalizeH="0" baseline="0" dirty="0">
              <a:ln>
                <a:noFill/>
              </a:ln>
              <a:solidFill>
                <a:srgbClr val="5E5E5E"/>
              </a:solidFill>
              <a:effectLst/>
              <a:uFillTx/>
              <a:latin typeface="+mj-lt"/>
              <a:ea typeface="+mj-ea"/>
              <a:cs typeface="+mj-cs"/>
              <a:sym typeface="Helvetica Neue"/>
            </a:endParaRPr>
          </a:p>
        </p:txBody>
      </p:sp>
      <p:sp>
        <p:nvSpPr>
          <p:cNvPr id="16" name="TextBox 15">
            <a:extLst>
              <a:ext uri="{FF2B5EF4-FFF2-40B4-BE49-F238E27FC236}">
                <a16:creationId xmlns:a16="http://schemas.microsoft.com/office/drawing/2014/main" id="{61439461-6AE0-F8D1-C2BD-8EE60142040B}"/>
              </a:ext>
            </a:extLst>
          </p:cNvPr>
          <p:cNvSpPr txBox="1"/>
          <p:nvPr/>
        </p:nvSpPr>
        <p:spPr>
          <a:xfrm>
            <a:off x="10019032" y="3604340"/>
            <a:ext cx="1525622" cy="8207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lang="en-US" sz="1000" b="1" u="sng" dirty="0">
                <a:solidFill>
                  <a:srgbClr val="003057"/>
                </a:solidFill>
              </a:rPr>
              <a:t>Q4-21</a:t>
            </a:r>
          </a:p>
          <a:p>
            <a:pPr marL="0" marR="0" indent="0" algn="ctr" defTabSz="1219169" rtl="0" fontAlgn="auto" latinLnBrk="0" hangingPunct="0">
              <a:lnSpc>
                <a:spcPct val="100000"/>
              </a:lnSpc>
              <a:spcBef>
                <a:spcPts val="0"/>
              </a:spcBef>
              <a:spcAft>
                <a:spcPts val="0"/>
              </a:spcAft>
              <a:buClrTx/>
              <a:buSzTx/>
              <a:buFontTx/>
              <a:buNone/>
              <a:tabLst/>
            </a:pPr>
            <a:r>
              <a:rPr lang="en-US" sz="1000" dirty="0"/>
              <a:t>Margin expansion on higher sales as new pricing starts to take effect in Q4-21</a:t>
            </a:r>
            <a:endParaRPr kumimoji="0" lang="en-US" sz="1000" b="0" i="0" u="none" strike="noStrike" cap="none" spc="0" normalizeH="0" baseline="0" dirty="0">
              <a:ln>
                <a:noFill/>
              </a:ln>
              <a:solidFill>
                <a:srgbClr val="5E5E5E"/>
              </a:solidFill>
              <a:effectLst/>
              <a:uFillTx/>
              <a:latin typeface="+mj-lt"/>
              <a:ea typeface="+mj-ea"/>
              <a:cs typeface="+mj-cs"/>
              <a:sym typeface="Helvetica Neue"/>
            </a:endParaRPr>
          </a:p>
        </p:txBody>
      </p:sp>
      <p:sp>
        <p:nvSpPr>
          <p:cNvPr id="36" name="TextBox 35">
            <a:extLst>
              <a:ext uri="{FF2B5EF4-FFF2-40B4-BE49-F238E27FC236}">
                <a16:creationId xmlns:a16="http://schemas.microsoft.com/office/drawing/2014/main" id="{F6BC9236-AFF0-9006-73B2-F453332F5C17}"/>
              </a:ext>
            </a:extLst>
          </p:cNvPr>
          <p:cNvSpPr txBox="1"/>
          <p:nvPr/>
        </p:nvSpPr>
        <p:spPr>
          <a:xfrm>
            <a:off x="9865329" y="1712574"/>
            <a:ext cx="1833028" cy="66684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lang="en-US" sz="1000" b="1" u="sng" dirty="0">
                <a:solidFill>
                  <a:srgbClr val="003057"/>
                </a:solidFill>
              </a:rPr>
              <a:t>2020</a:t>
            </a:r>
          </a:p>
          <a:p>
            <a:pPr marL="0" marR="0" indent="0" algn="ctr" defTabSz="1219169" rtl="0" fontAlgn="auto" latinLnBrk="0" hangingPunct="0">
              <a:lnSpc>
                <a:spcPct val="100000"/>
              </a:lnSpc>
              <a:spcBef>
                <a:spcPts val="0"/>
              </a:spcBef>
              <a:spcAft>
                <a:spcPts val="0"/>
              </a:spcAft>
              <a:buClrTx/>
              <a:buSzTx/>
              <a:buFontTx/>
              <a:buNone/>
              <a:tabLst/>
            </a:pPr>
            <a:r>
              <a:rPr lang="en-US" sz="1000" dirty="0"/>
              <a:t>Margins favorably impacted by tariff refunds and Chinese subsidies (COVID)</a:t>
            </a:r>
            <a:endParaRPr kumimoji="0" lang="en-US" sz="1000" b="0" i="0" u="none" strike="noStrike" cap="none" spc="0" normalizeH="0" baseline="0" dirty="0">
              <a:ln>
                <a:noFill/>
              </a:ln>
              <a:solidFill>
                <a:srgbClr val="5E5E5E"/>
              </a:solidFill>
              <a:effectLst/>
              <a:uFillTx/>
              <a:latin typeface="+mj-lt"/>
              <a:ea typeface="+mj-ea"/>
              <a:cs typeface="+mj-cs"/>
              <a:sym typeface="Helvetica Neue"/>
            </a:endParaRPr>
          </a:p>
        </p:txBody>
      </p:sp>
      <p:sp>
        <p:nvSpPr>
          <p:cNvPr id="32" name="TextBox 31">
            <a:extLst>
              <a:ext uri="{FF2B5EF4-FFF2-40B4-BE49-F238E27FC236}">
                <a16:creationId xmlns:a16="http://schemas.microsoft.com/office/drawing/2014/main" id="{2B3FD776-D90E-6518-45EA-B94C744E89BD}"/>
              </a:ext>
            </a:extLst>
          </p:cNvPr>
          <p:cNvSpPr txBox="1"/>
          <p:nvPr/>
        </p:nvSpPr>
        <p:spPr>
          <a:xfrm>
            <a:off x="3520589" y="5601868"/>
            <a:ext cx="1019204" cy="18979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rgbClr val="5E5E5E"/>
                </a:solidFill>
                <a:effectLst/>
                <a:uFillTx/>
                <a:ea typeface="+mj-ea"/>
                <a:cs typeface="+mj-cs"/>
                <a:sym typeface="Helvetica Neue"/>
              </a:rPr>
              <a:t>2020</a:t>
            </a:r>
          </a:p>
        </p:txBody>
      </p:sp>
      <p:sp>
        <p:nvSpPr>
          <p:cNvPr id="33" name="TextBox 32">
            <a:extLst>
              <a:ext uri="{FF2B5EF4-FFF2-40B4-BE49-F238E27FC236}">
                <a16:creationId xmlns:a16="http://schemas.microsoft.com/office/drawing/2014/main" id="{6FC5C3CF-FDE6-79DE-9CE8-3F1BF4838DB0}"/>
              </a:ext>
            </a:extLst>
          </p:cNvPr>
          <p:cNvSpPr txBox="1"/>
          <p:nvPr/>
        </p:nvSpPr>
        <p:spPr>
          <a:xfrm>
            <a:off x="2742214" y="5590094"/>
            <a:ext cx="1019204" cy="18979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rgbClr val="5E5E5E"/>
                </a:solidFill>
                <a:effectLst/>
                <a:uFillTx/>
                <a:ea typeface="+mj-ea"/>
                <a:cs typeface="+mj-cs"/>
                <a:sym typeface="Helvetica Neue"/>
              </a:rPr>
              <a:t>2019</a:t>
            </a:r>
          </a:p>
        </p:txBody>
      </p:sp>
      <p:sp>
        <p:nvSpPr>
          <p:cNvPr id="34" name="TextBox 33">
            <a:extLst>
              <a:ext uri="{FF2B5EF4-FFF2-40B4-BE49-F238E27FC236}">
                <a16:creationId xmlns:a16="http://schemas.microsoft.com/office/drawing/2014/main" id="{310BC6C8-3D56-5F36-1AD0-AEC718FD7FDA}"/>
              </a:ext>
            </a:extLst>
          </p:cNvPr>
          <p:cNvSpPr txBox="1"/>
          <p:nvPr/>
        </p:nvSpPr>
        <p:spPr>
          <a:xfrm>
            <a:off x="806651" y="5982714"/>
            <a:ext cx="7660286" cy="200055"/>
          </a:xfrm>
          <a:prstGeom prst="rect">
            <a:avLst/>
          </a:prstGeom>
          <a:noFill/>
        </p:spPr>
        <p:txBody>
          <a:bodyPr wrap="square" rtlCol="0">
            <a:spAutoFit/>
          </a:bodyPr>
          <a:lstStyle/>
          <a:p>
            <a:pPr algn="l"/>
            <a:r>
              <a:rPr lang="en-CA" sz="700" baseline="30000" dirty="0">
                <a:solidFill>
                  <a:srgbClr val="63666A"/>
                </a:solidFill>
              </a:rPr>
              <a:t>1 </a:t>
            </a:r>
            <a:r>
              <a:rPr lang="en-CA" sz="700" dirty="0">
                <a:solidFill>
                  <a:srgbClr val="63666A"/>
                </a:solidFill>
              </a:rPr>
              <a:t>These financial measures exclude the impact of costs associated with restructuring activities, acquisition-related costs and gain on sale of properties.</a:t>
            </a:r>
          </a:p>
        </p:txBody>
      </p:sp>
      <p:graphicFrame>
        <p:nvGraphicFramePr>
          <p:cNvPr id="35" name="Chart 34">
            <a:extLst>
              <a:ext uri="{FF2B5EF4-FFF2-40B4-BE49-F238E27FC236}">
                <a16:creationId xmlns:a16="http://schemas.microsoft.com/office/drawing/2014/main" id="{39DCE40F-1C89-4E30-35C7-0392E8ACE356}"/>
              </a:ext>
            </a:extLst>
          </p:cNvPr>
          <p:cNvGraphicFramePr>
            <a:graphicFrameLocks/>
          </p:cNvGraphicFramePr>
          <p:nvPr>
            <p:extLst>
              <p:ext uri="{D42A27DB-BD31-4B8C-83A1-F6EECF244321}">
                <p14:modId xmlns:p14="http://schemas.microsoft.com/office/powerpoint/2010/main" val="2424885245"/>
              </p:ext>
            </p:extLst>
          </p:nvPr>
        </p:nvGraphicFramePr>
        <p:xfrm>
          <a:off x="773541" y="1658189"/>
          <a:ext cx="8705983" cy="3736329"/>
        </p:xfrm>
        <a:graphic>
          <a:graphicData uri="http://schemas.openxmlformats.org/drawingml/2006/chart">
            <c:chart xmlns:c="http://schemas.openxmlformats.org/drawingml/2006/chart" xmlns:r="http://schemas.openxmlformats.org/officeDocument/2006/relationships" r:id="rId2"/>
          </a:graphicData>
        </a:graphic>
      </p:graphicFrame>
      <p:sp>
        <p:nvSpPr>
          <p:cNvPr id="37" name="TextBox 36">
            <a:extLst>
              <a:ext uri="{FF2B5EF4-FFF2-40B4-BE49-F238E27FC236}">
                <a16:creationId xmlns:a16="http://schemas.microsoft.com/office/drawing/2014/main" id="{5D63AECB-0286-C20F-3906-6F1AF541AB18}"/>
              </a:ext>
            </a:extLst>
          </p:cNvPr>
          <p:cNvSpPr txBox="1"/>
          <p:nvPr/>
        </p:nvSpPr>
        <p:spPr>
          <a:xfrm>
            <a:off x="7583951" y="1445600"/>
            <a:ext cx="1467854" cy="2359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3057"/>
                </a:solidFill>
                <a:effectLst/>
                <a:uFillTx/>
                <a:ea typeface="+mj-ea"/>
                <a:cs typeface="+mj-cs"/>
                <a:sym typeface="Helvetica Neue"/>
              </a:rPr>
              <a:t>4</a:t>
            </a:r>
            <a:r>
              <a:rPr kumimoji="0" lang="en-US" sz="1200" b="1" i="0" u="none" strike="noStrike" cap="none" spc="0" normalizeH="0" baseline="30000" dirty="0">
                <a:ln>
                  <a:noFill/>
                </a:ln>
                <a:solidFill>
                  <a:srgbClr val="003057"/>
                </a:solidFill>
                <a:effectLst/>
                <a:uFillTx/>
                <a:ea typeface="+mj-ea"/>
                <a:cs typeface="+mj-cs"/>
                <a:sym typeface="Helvetica Neue"/>
              </a:rPr>
              <a:t>th</a:t>
            </a:r>
            <a:r>
              <a:rPr kumimoji="0" lang="en-US" sz="1200" b="1" i="0" u="none" strike="noStrike" cap="none" spc="0" normalizeH="0" baseline="0" dirty="0">
                <a:ln>
                  <a:noFill/>
                </a:ln>
                <a:solidFill>
                  <a:srgbClr val="003057"/>
                </a:solidFill>
                <a:effectLst/>
                <a:uFillTx/>
                <a:ea typeface="+mj-ea"/>
                <a:cs typeface="+mj-cs"/>
                <a:sym typeface="Helvetica Neue"/>
              </a:rPr>
              <a:t> Quarter</a:t>
            </a:r>
          </a:p>
        </p:txBody>
      </p:sp>
      <p:sp>
        <p:nvSpPr>
          <p:cNvPr id="38" name="TextBox 37">
            <a:extLst>
              <a:ext uri="{FF2B5EF4-FFF2-40B4-BE49-F238E27FC236}">
                <a16:creationId xmlns:a16="http://schemas.microsoft.com/office/drawing/2014/main" id="{3250A52F-2F37-9C82-E61F-7F763ABE800F}"/>
              </a:ext>
            </a:extLst>
          </p:cNvPr>
          <p:cNvSpPr txBox="1"/>
          <p:nvPr/>
        </p:nvSpPr>
        <p:spPr>
          <a:xfrm>
            <a:off x="5826546" y="1445600"/>
            <a:ext cx="1371600" cy="2359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3057"/>
                </a:solidFill>
                <a:effectLst/>
                <a:uFillTx/>
                <a:ea typeface="+mj-ea"/>
                <a:cs typeface="+mj-cs"/>
                <a:sym typeface="Helvetica Neue"/>
              </a:rPr>
              <a:t>3</a:t>
            </a:r>
            <a:r>
              <a:rPr kumimoji="0" lang="en-US" sz="1200" b="1" i="0" u="none" strike="noStrike" cap="none" spc="0" normalizeH="0" baseline="30000" dirty="0">
                <a:ln>
                  <a:noFill/>
                </a:ln>
                <a:solidFill>
                  <a:srgbClr val="003057"/>
                </a:solidFill>
                <a:effectLst/>
                <a:uFillTx/>
                <a:ea typeface="+mj-ea"/>
                <a:cs typeface="+mj-cs"/>
                <a:sym typeface="Helvetica Neue"/>
              </a:rPr>
              <a:t>rd</a:t>
            </a:r>
            <a:r>
              <a:rPr kumimoji="0" lang="en-US" sz="1200" b="1" i="0" u="none" strike="noStrike" cap="none" spc="0" normalizeH="0" baseline="0" dirty="0">
                <a:ln>
                  <a:noFill/>
                </a:ln>
                <a:solidFill>
                  <a:srgbClr val="003057"/>
                </a:solidFill>
                <a:effectLst/>
                <a:uFillTx/>
                <a:ea typeface="+mj-ea"/>
                <a:cs typeface="+mj-cs"/>
                <a:sym typeface="Helvetica Neue"/>
              </a:rPr>
              <a:t> Quarter</a:t>
            </a:r>
          </a:p>
        </p:txBody>
      </p:sp>
      <p:sp>
        <p:nvSpPr>
          <p:cNvPr id="39" name="TextBox 38">
            <a:extLst>
              <a:ext uri="{FF2B5EF4-FFF2-40B4-BE49-F238E27FC236}">
                <a16:creationId xmlns:a16="http://schemas.microsoft.com/office/drawing/2014/main" id="{7D0475E9-79A0-665F-722C-C7757EC1909A}"/>
              </a:ext>
            </a:extLst>
          </p:cNvPr>
          <p:cNvSpPr txBox="1"/>
          <p:nvPr/>
        </p:nvSpPr>
        <p:spPr>
          <a:xfrm>
            <a:off x="3689502" y="1445600"/>
            <a:ext cx="1453586" cy="2359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3057"/>
                </a:solidFill>
                <a:effectLst/>
                <a:uFillTx/>
                <a:ea typeface="+mj-ea"/>
                <a:cs typeface="+mj-cs"/>
                <a:sym typeface="Helvetica Neue"/>
              </a:rPr>
              <a:t>2</a:t>
            </a:r>
            <a:r>
              <a:rPr kumimoji="0" lang="en-US" sz="1200" b="1" i="0" u="none" strike="noStrike" cap="none" spc="0" normalizeH="0" baseline="30000" dirty="0">
                <a:ln>
                  <a:noFill/>
                </a:ln>
                <a:solidFill>
                  <a:srgbClr val="003057"/>
                </a:solidFill>
                <a:effectLst/>
                <a:uFillTx/>
                <a:ea typeface="+mj-ea"/>
                <a:cs typeface="+mj-cs"/>
                <a:sym typeface="Helvetica Neue"/>
              </a:rPr>
              <a:t>nd</a:t>
            </a:r>
            <a:r>
              <a:rPr kumimoji="0" lang="en-US" sz="1200" b="1" i="0" u="none" strike="noStrike" cap="none" spc="0" normalizeH="0" baseline="0" dirty="0">
                <a:ln>
                  <a:noFill/>
                </a:ln>
                <a:solidFill>
                  <a:srgbClr val="003057"/>
                </a:solidFill>
                <a:effectLst/>
                <a:uFillTx/>
                <a:ea typeface="+mj-ea"/>
                <a:cs typeface="+mj-cs"/>
                <a:sym typeface="Helvetica Neue"/>
              </a:rPr>
              <a:t> Quarter</a:t>
            </a:r>
          </a:p>
        </p:txBody>
      </p:sp>
      <p:sp>
        <p:nvSpPr>
          <p:cNvPr id="42" name="TextBox 41">
            <a:extLst>
              <a:ext uri="{FF2B5EF4-FFF2-40B4-BE49-F238E27FC236}">
                <a16:creationId xmlns:a16="http://schemas.microsoft.com/office/drawing/2014/main" id="{3C387031-82FA-D62A-8F86-63E39535A056}"/>
              </a:ext>
            </a:extLst>
          </p:cNvPr>
          <p:cNvSpPr txBox="1"/>
          <p:nvPr/>
        </p:nvSpPr>
        <p:spPr>
          <a:xfrm>
            <a:off x="1548560" y="1445600"/>
            <a:ext cx="1256094" cy="2359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3057"/>
                </a:solidFill>
                <a:effectLst/>
                <a:uFillTx/>
                <a:ea typeface="+mj-ea"/>
                <a:cs typeface="+mj-cs"/>
                <a:sym typeface="Helvetica Neue"/>
              </a:rPr>
              <a:t>1</a:t>
            </a:r>
            <a:r>
              <a:rPr kumimoji="0" lang="en-US" sz="1200" b="1" i="0" u="none" strike="noStrike" cap="none" spc="0" normalizeH="0" baseline="30000" dirty="0">
                <a:ln>
                  <a:noFill/>
                </a:ln>
                <a:solidFill>
                  <a:srgbClr val="003057"/>
                </a:solidFill>
                <a:effectLst/>
                <a:uFillTx/>
                <a:ea typeface="+mj-ea"/>
                <a:cs typeface="+mj-cs"/>
                <a:sym typeface="Helvetica Neue"/>
              </a:rPr>
              <a:t>st</a:t>
            </a:r>
            <a:r>
              <a:rPr kumimoji="0" lang="en-US" sz="1200" b="1" i="0" u="none" strike="noStrike" cap="none" spc="0" normalizeH="0" baseline="0" dirty="0">
                <a:ln>
                  <a:noFill/>
                </a:ln>
                <a:solidFill>
                  <a:srgbClr val="003057"/>
                </a:solidFill>
                <a:effectLst/>
                <a:uFillTx/>
                <a:ea typeface="+mj-ea"/>
                <a:cs typeface="+mj-cs"/>
                <a:sym typeface="Helvetica Neue"/>
              </a:rPr>
              <a:t> Quarter</a:t>
            </a:r>
          </a:p>
        </p:txBody>
      </p:sp>
      <p:sp>
        <p:nvSpPr>
          <p:cNvPr id="43" name="TextBox 42">
            <a:extLst>
              <a:ext uri="{FF2B5EF4-FFF2-40B4-BE49-F238E27FC236}">
                <a16:creationId xmlns:a16="http://schemas.microsoft.com/office/drawing/2014/main" id="{6E24F1AE-31AC-D97B-9C2A-6FCCBFB5501B}"/>
              </a:ext>
            </a:extLst>
          </p:cNvPr>
          <p:cNvSpPr txBox="1"/>
          <p:nvPr/>
        </p:nvSpPr>
        <p:spPr>
          <a:xfrm rot="16200000">
            <a:off x="280938" y="1869343"/>
            <a:ext cx="1467854" cy="20518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lang="en-US" sz="1000" dirty="0"/>
              <a:t>M</a:t>
            </a:r>
            <a:r>
              <a:rPr kumimoji="0" lang="en-US" sz="1000" b="0" u="none" strike="noStrike" cap="none" spc="0" normalizeH="0" baseline="0" dirty="0">
                <a:ln>
                  <a:noFill/>
                </a:ln>
                <a:solidFill>
                  <a:srgbClr val="5E5E5E"/>
                </a:solidFill>
                <a:effectLst/>
                <a:uFillTx/>
                <a:ea typeface="+mj-ea"/>
                <a:cs typeface="+mj-cs"/>
                <a:sym typeface="Helvetica Neue"/>
              </a:rPr>
              <a:t>illions</a:t>
            </a:r>
          </a:p>
        </p:txBody>
      </p:sp>
      <p:sp>
        <p:nvSpPr>
          <p:cNvPr id="44" name="Rectangle 43">
            <a:extLst>
              <a:ext uri="{FF2B5EF4-FFF2-40B4-BE49-F238E27FC236}">
                <a16:creationId xmlns:a16="http://schemas.microsoft.com/office/drawing/2014/main" id="{7C01EEB1-73BE-B2C2-539B-251D642B73DE}"/>
              </a:ext>
            </a:extLst>
          </p:cNvPr>
          <p:cNvSpPr/>
          <p:nvPr/>
        </p:nvSpPr>
        <p:spPr>
          <a:xfrm>
            <a:off x="2812366" y="5617245"/>
            <a:ext cx="220613" cy="159042"/>
          </a:xfrm>
          <a:prstGeom prst="rect">
            <a:avLst/>
          </a:prstGeom>
          <a:solidFill>
            <a:schemeClr val="bg1">
              <a:lumMod val="8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7" name="Rectangle 46">
            <a:extLst>
              <a:ext uri="{FF2B5EF4-FFF2-40B4-BE49-F238E27FC236}">
                <a16:creationId xmlns:a16="http://schemas.microsoft.com/office/drawing/2014/main" id="{869FCD70-F049-81B2-B48A-AB70F2B8DD1E}"/>
              </a:ext>
            </a:extLst>
          </p:cNvPr>
          <p:cNvSpPr/>
          <p:nvPr/>
        </p:nvSpPr>
        <p:spPr>
          <a:xfrm>
            <a:off x="3602571" y="5621844"/>
            <a:ext cx="220613" cy="159042"/>
          </a:xfrm>
          <a:prstGeom prst="rect">
            <a:avLst/>
          </a:prstGeom>
          <a:solidFill>
            <a:srgbClr val="A6A6A6"/>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8" name="Rectangle 47">
            <a:extLst>
              <a:ext uri="{FF2B5EF4-FFF2-40B4-BE49-F238E27FC236}">
                <a16:creationId xmlns:a16="http://schemas.microsoft.com/office/drawing/2014/main" id="{874D311A-BAB2-75D5-A3A6-E93BA8A4918F}"/>
              </a:ext>
            </a:extLst>
          </p:cNvPr>
          <p:cNvSpPr/>
          <p:nvPr/>
        </p:nvSpPr>
        <p:spPr>
          <a:xfrm>
            <a:off x="4407354" y="5618493"/>
            <a:ext cx="220613" cy="159042"/>
          </a:xfrm>
          <a:prstGeom prst="rect">
            <a:avLst/>
          </a:prstGeom>
          <a:solidFill>
            <a:srgbClr val="0083C0"/>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9" name="TextBox 48">
            <a:extLst>
              <a:ext uri="{FF2B5EF4-FFF2-40B4-BE49-F238E27FC236}">
                <a16:creationId xmlns:a16="http://schemas.microsoft.com/office/drawing/2014/main" id="{078BF677-296E-3748-EFEC-04BAB0C2BBE8}"/>
              </a:ext>
            </a:extLst>
          </p:cNvPr>
          <p:cNvSpPr txBox="1"/>
          <p:nvPr/>
        </p:nvSpPr>
        <p:spPr>
          <a:xfrm>
            <a:off x="4317485" y="5613482"/>
            <a:ext cx="1019204" cy="18979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rgbClr val="5E5E5E"/>
                </a:solidFill>
                <a:effectLst/>
                <a:uFillTx/>
                <a:ea typeface="+mj-ea"/>
                <a:cs typeface="+mj-cs"/>
                <a:sym typeface="Helvetica Neue"/>
              </a:rPr>
              <a:t>2021</a:t>
            </a:r>
          </a:p>
        </p:txBody>
      </p:sp>
      <p:sp>
        <p:nvSpPr>
          <p:cNvPr id="50" name="Rectangle 49">
            <a:extLst>
              <a:ext uri="{FF2B5EF4-FFF2-40B4-BE49-F238E27FC236}">
                <a16:creationId xmlns:a16="http://schemas.microsoft.com/office/drawing/2014/main" id="{6FE7A894-0394-00EA-5A01-331FAE40527B}"/>
              </a:ext>
            </a:extLst>
          </p:cNvPr>
          <p:cNvSpPr/>
          <p:nvPr/>
        </p:nvSpPr>
        <p:spPr>
          <a:xfrm>
            <a:off x="5218652" y="5617245"/>
            <a:ext cx="220613" cy="159042"/>
          </a:xfrm>
          <a:prstGeom prst="rect">
            <a:avLst/>
          </a:prstGeom>
          <a:solidFill>
            <a:srgbClr val="003057"/>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51" name="TextBox 50">
            <a:extLst>
              <a:ext uri="{FF2B5EF4-FFF2-40B4-BE49-F238E27FC236}">
                <a16:creationId xmlns:a16="http://schemas.microsoft.com/office/drawing/2014/main" id="{AA6A24BA-4555-FE18-C2D6-8239F2C9E0D8}"/>
              </a:ext>
            </a:extLst>
          </p:cNvPr>
          <p:cNvSpPr txBox="1"/>
          <p:nvPr/>
        </p:nvSpPr>
        <p:spPr>
          <a:xfrm>
            <a:off x="5128783" y="5613482"/>
            <a:ext cx="1019204" cy="18979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900" b="0" i="0" u="none" strike="noStrike" cap="none" spc="0" normalizeH="0" baseline="0" dirty="0">
                <a:ln>
                  <a:noFill/>
                </a:ln>
                <a:solidFill>
                  <a:srgbClr val="5E5E5E"/>
                </a:solidFill>
                <a:effectLst/>
                <a:uFillTx/>
                <a:ea typeface="+mj-ea"/>
                <a:cs typeface="+mj-cs"/>
                <a:sym typeface="Helvetica Neue"/>
              </a:rPr>
              <a:t>2022</a:t>
            </a:r>
          </a:p>
        </p:txBody>
      </p:sp>
      <p:cxnSp>
        <p:nvCxnSpPr>
          <p:cNvPr id="52" name="Straight Connector 51">
            <a:extLst>
              <a:ext uri="{FF2B5EF4-FFF2-40B4-BE49-F238E27FC236}">
                <a16:creationId xmlns:a16="http://schemas.microsoft.com/office/drawing/2014/main" id="{CCEE9A21-AC0F-7FBC-F464-8FCEF3C6E0D7}"/>
              </a:ext>
            </a:extLst>
          </p:cNvPr>
          <p:cNvCxnSpPr>
            <a:cxnSpLocks/>
          </p:cNvCxnSpPr>
          <p:nvPr/>
        </p:nvCxnSpPr>
        <p:spPr>
          <a:xfrm>
            <a:off x="1244049" y="1760674"/>
            <a:ext cx="1865116"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3" name="Straight Connector 52">
            <a:extLst>
              <a:ext uri="{FF2B5EF4-FFF2-40B4-BE49-F238E27FC236}">
                <a16:creationId xmlns:a16="http://schemas.microsoft.com/office/drawing/2014/main" id="{097021EF-15B5-67E2-A021-E2E6621C5875}"/>
              </a:ext>
            </a:extLst>
          </p:cNvPr>
          <p:cNvCxnSpPr>
            <a:cxnSpLocks/>
          </p:cNvCxnSpPr>
          <p:nvPr/>
        </p:nvCxnSpPr>
        <p:spPr>
          <a:xfrm>
            <a:off x="3520589" y="1767680"/>
            <a:ext cx="1816100"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5" name="Straight Connector 54">
            <a:extLst>
              <a:ext uri="{FF2B5EF4-FFF2-40B4-BE49-F238E27FC236}">
                <a16:creationId xmlns:a16="http://schemas.microsoft.com/office/drawing/2014/main" id="{AE9CA02C-E070-C8E3-E8BE-E3814213E0BF}"/>
              </a:ext>
            </a:extLst>
          </p:cNvPr>
          <p:cNvCxnSpPr>
            <a:cxnSpLocks/>
          </p:cNvCxnSpPr>
          <p:nvPr/>
        </p:nvCxnSpPr>
        <p:spPr>
          <a:xfrm>
            <a:off x="5803053" y="1760674"/>
            <a:ext cx="1410435"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6" name="Straight Connector 55">
            <a:extLst>
              <a:ext uri="{FF2B5EF4-FFF2-40B4-BE49-F238E27FC236}">
                <a16:creationId xmlns:a16="http://schemas.microsoft.com/office/drawing/2014/main" id="{1FABFF41-F391-0691-9CFC-20D0A582245B}"/>
              </a:ext>
            </a:extLst>
          </p:cNvPr>
          <p:cNvCxnSpPr>
            <a:cxnSpLocks/>
          </p:cNvCxnSpPr>
          <p:nvPr/>
        </p:nvCxnSpPr>
        <p:spPr>
          <a:xfrm>
            <a:off x="7661189" y="1760674"/>
            <a:ext cx="1352780" cy="7006"/>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58" name="TextBox 57">
            <a:extLst>
              <a:ext uri="{FF2B5EF4-FFF2-40B4-BE49-F238E27FC236}">
                <a16:creationId xmlns:a16="http://schemas.microsoft.com/office/drawing/2014/main" id="{8D65D500-87C8-324E-7465-AC37E296AB76}"/>
              </a:ext>
            </a:extLst>
          </p:cNvPr>
          <p:cNvSpPr txBox="1"/>
          <p:nvPr/>
        </p:nvSpPr>
        <p:spPr>
          <a:xfrm>
            <a:off x="2200446" y="5579390"/>
            <a:ext cx="659877" cy="230832"/>
          </a:xfrm>
          <a:prstGeom prst="rect">
            <a:avLst/>
          </a:prstGeom>
          <a:noFill/>
        </p:spPr>
        <p:txBody>
          <a:bodyPr wrap="square" rtlCol="0">
            <a:spAutoFit/>
          </a:bodyPr>
          <a:lstStyle/>
          <a:p>
            <a:r>
              <a:rPr lang="en-US" sz="900" dirty="0">
                <a:solidFill>
                  <a:schemeClr val="tx1">
                    <a:lumMod val="75000"/>
                    <a:lumOff val="25000"/>
                  </a:schemeClr>
                </a:solidFill>
              </a:rPr>
              <a:t>Sales</a:t>
            </a:r>
          </a:p>
        </p:txBody>
      </p:sp>
      <p:sp>
        <p:nvSpPr>
          <p:cNvPr id="59" name="Rectangle 58">
            <a:extLst>
              <a:ext uri="{FF2B5EF4-FFF2-40B4-BE49-F238E27FC236}">
                <a16:creationId xmlns:a16="http://schemas.microsoft.com/office/drawing/2014/main" id="{876422DD-A7AA-B4A3-B7AD-488801C36EA1}"/>
              </a:ext>
            </a:extLst>
          </p:cNvPr>
          <p:cNvSpPr/>
          <p:nvPr/>
        </p:nvSpPr>
        <p:spPr bwMode="auto">
          <a:xfrm>
            <a:off x="1963839" y="5512621"/>
            <a:ext cx="6325386" cy="342600"/>
          </a:xfrm>
          <a:prstGeom prst="rect">
            <a:avLst/>
          </a:prstGeom>
          <a:noFill/>
          <a:ln w="9525" cap="flat">
            <a:solidFill>
              <a:schemeClr val="bg1">
                <a:lumMod val="95000"/>
              </a:schemeClr>
            </a:solidFill>
            <a:miter lim="800000"/>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eaLnBrk="0" hangingPunct="0"/>
            <a:endParaRPr lang="en-US" sz="2400" b="1" dirty="0">
              <a:solidFill>
                <a:schemeClr val="bg1"/>
              </a:solidFill>
              <a:latin typeface="Calibri" pitchFamily="34" charset="0"/>
            </a:endParaRPr>
          </a:p>
        </p:txBody>
      </p:sp>
      <p:sp>
        <p:nvSpPr>
          <p:cNvPr id="60" name="Rectangle 59">
            <a:extLst>
              <a:ext uri="{FF2B5EF4-FFF2-40B4-BE49-F238E27FC236}">
                <a16:creationId xmlns:a16="http://schemas.microsoft.com/office/drawing/2014/main" id="{519783F4-5C1C-9D5B-D738-20D2E87BB637}"/>
              </a:ext>
            </a:extLst>
          </p:cNvPr>
          <p:cNvSpPr/>
          <p:nvPr/>
        </p:nvSpPr>
        <p:spPr bwMode="auto">
          <a:xfrm>
            <a:off x="2055959" y="5530065"/>
            <a:ext cx="6325386" cy="342600"/>
          </a:xfrm>
          <a:prstGeom prst="rect">
            <a:avLst/>
          </a:prstGeom>
          <a:noFill/>
          <a:ln w="9525" cap="flat" cmpd="dbl">
            <a:solidFill>
              <a:srgbClr val="003057"/>
            </a:solidFill>
            <a:miter lim="800000"/>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defTabSz="914400" eaLnBrk="0" hangingPunct="0"/>
            <a:endParaRPr lang="en-US" sz="2400" b="1" dirty="0">
              <a:solidFill>
                <a:schemeClr val="bg1"/>
              </a:solidFill>
              <a:latin typeface="Calibri" pitchFamily="34" charset="0"/>
            </a:endParaRPr>
          </a:p>
        </p:txBody>
      </p:sp>
      <p:sp>
        <p:nvSpPr>
          <p:cNvPr id="4" name="TextBox 3">
            <a:extLst>
              <a:ext uri="{FF2B5EF4-FFF2-40B4-BE49-F238E27FC236}">
                <a16:creationId xmlns:a16="http://schemas.microsoft.com/office/drawing/2014/main" id="{448DA244-A461-1F1F-2EB0-B0C789E3FF6F}"/>
              </a:ext>
            </a:extLst>
          </p:cNvPr>
          <p:cNvSpPr txBox="1"/>
          <p:nvPr/>
        </p:nvSpPr>
        <p:spPr>
          <a:xfrm>
            <a:off x="10001445" y="4588725"/>
            <a:ext cx="1679325" cy="128240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lang="en-US" sz="1000" b="1" u="sng" dirty="0">
                <a:solidFill>
                  <a:srgbClr val="003057"/>
                </a:solidFill>
              </a:rPr>
              <a:t>2022</a:t>
            </a:r>
          </a:p>
          <a:p>
            <a:pPr marL="0" marR="0" indent="0" algn="ctr" defTabSz="1219169" rtl="0" fontAlgn="auto" latinLnBrk="0" hangingPunct="0">
              <a:lnSpc>
                <a:spcPct val="100000"/>
              </a:lnSpc>
              <a:spcBef>
                <a:spcPts val="0"/>
              </a:spcBef>
              <a:spcAft>
                <a:spcPts val="0"/>
              </a:spcAft>
              <a:buClrTx/>
              <a:buSzTx/>
              <a:buFontTx/>
              <a:buNone/>
              <a:tabLst/>
            </a:pPr>
            <a:r>
              <a:rPr lang="en-US" sz="1000" dirty="0"/>
              <a:t>Global focus on margins and proper pricing at SKU level beginning in Q1-22 has resulted in meaningful margin expansion. Margins also aided by favorable FX (RMB) in 2022 periods.</a:t>
            </a:r>
            <a:endParaRPr kumimoji="0" lang="en-US" sz="1000" b="0" i="0" u="none" strike="noStrike" cap="none" spc="0" normalizeH="0" baseline="0" dirty="0">
              <a:ln>
                <a:noFill/>
              </a:ln>
              <a:solidFill>
                <a:srgbClr val="5E5E5E"/>
              </a:solidFill>
              <a:effectLst/>
              <a:uFillTx/>
              <a:latin typeface="+mj-lt"/>
              <a:ea typeface="+mj-ea"/>
              <a:cs typeface="+mj-cs"/>
              <a:sym typeface="Helvetica Neue"/>
            </a:endParaRPr>
          </a:p>
        </p:txBody>
      </p:sp>
      <p:pic>
        <p:nvPicPr>
          <p:cNvPr id="7" name="Picture 6">
            <a:extLst>
              <a:ext uri="{FF2B5EF4-FFF2-40B4-BE49-F238E27FC236}">
                <a16:creationId xmlns:a16="http://schemas.microsoft.com/office/drawing/2014/main" id="{A3E5FF57-BB81-CF4D-A486-A7DC6D493F66}"/>
              </a:ext>
            </a:extLst>
          </p:cNvPr>
          <p:cNvPicPr>
            <a:picLocks noChangeAspect="1"/>
          </p:cNvPicPr>
          <p:nvPr/>
        </p:nvPicPr>
        <p:blipFill>
          <a:blip r:embed="rId3"/>
          <a:stretch>
            <a:fillRect/>
          </a:stretch>
        </p:blipFill>
        <p:spPr>
          <a:xfrm>
            <a:off x="6092577" y="5545741"/>
            <a:ext cx="1933575" cy="285750"/>
          </a:xfrm>
          <a:prstGeom prst="rect">
            <a:avLst/>
          </a:prstGeom>
        </p:spPr>
      </p:pic>
    </p:spTree>
    <p:extLst>
      <p:ext uri="{BB962C8B-B14F-4D97-AF65-F5344CB8AC3E}">
        <p14:creationId xmlns:p14="http://schemas.microsoft.com/office/powerpoint/2010/main" val="2707243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Diverse Offerings">
            <a:extLst>
              <a:ext uri="{FF2B5EF4-FFF2-40B4-BE49-F238E27FC236}">
                <a16:creationId xmlns:a16="http://schemas.microsoft.com/office/drawing/2014/main" id="{55D8FBA8-7E75-4CF5-875F-328C8B3CE648}"/>
              </a:ext>
            </a:extLst>
          </p:cNvPr>
          <p:cNvSpPr txBox="1"/>
          <p:nvPr/>
        </p:nvSpPr>
        <p:spPr>
          <a:xfrm>
            <a:off x="603250" y="320847"/>
            <a:ext cx="10985500" cy="71658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a:lnSpc>
                <a:spcPct val="80000"/>
              </a:lnSpc>
              <a:defRPr sz="4000" b="1" spc="-79">
                <a:solidFill>
                  <a:srgbClr val="003057"/>
                </a:solidFill>
                <a:latin typeface="+mn-lt"/>
                <a:ea typeface="+mn-ea"/>
                <a:cs typeface="+mn-cs"/>
                <a:sym typeface="Arial"/>
              </a:defRPr>
            </a:lvl1pPr>
          </a:lstStyle>
          <a:p>
            <a:r>
              <a:rPr lang="en-US" sz="3600" dirty="0"/>
              <a:t>Backlog by Product Group</a:t>
            </a:r>
          </a:p>
        </p:txBody>
      </p:sp>
      <p:sp>
        <p:nvSpPr>
          <p:cNvPr id="22" name="TextBox 21">
            <a:extLst>
              <a:ext uri="{FF2B5EF4-FFF2-40B4-BE49-F238E27FC236}">
                <a16:creationId xmlns:a16="http://schemas.microsoft.com/office/drawing/2014/main" id="{E6532AE7-14AD-1ADE-B8AC-23D341344A49}"/>
              </a:ext>
            </a:extLst>
          </p:cNvPr>
          <p:cNvSpPr txBox="1"/>
          <p:nvPr/>
        </p:nvSpPr>
        <p:spPr>
          <a:xfrm>
            <a:off x="7724549" y="1797914"/>
            <a:ext cx="4081169" cy="4370427"/>
          </a:xfrm>
          <a:prstGeom prst="rect">
            <a:avLst/>
          </a:prstGeom>
          <a:noFill/>
          <a:ln>
            <a:noFill/>
          </a:ln>
        </p:spPr>
        <p:txBody>
          <a:bodyPr wrap="square" rtlCol="0">
            <a:spAutoFit/>
          </a:bodyPr>
          <a:lstStyle/>
          <a:p>
            <a:pPr>
              <a:buClr>
                <a:srgbClr val="003057"/>
              </a:buClr>
            </a:pPr>
            <a:r>
              <a:rPr lang="en-US" sz="1400" b="1" dirty="0">
                <a:solidFill>
                  <a:srgbClr val="006CA0"/>
                </a:solidFill>
              </a:rPr>
              <a:t>Backlog Commentary</a:t>
            </a:r>
            <a:endParaRPr lang="en-US" sz="1400" b="1" dirty="0">
              <a:solidFill>
                <a:srgbClr val="006CA0"/>
              </a:solidFill>
              <a:latin typeface="+mn-lt"/>
            </a:endParaRPr>
          </a:p>
          <a:p>
            <a:pPr algn="l">
              <a:buClr>
                <a:srgbClr val="003057"/>
              </a:buClr>
            </a:pPr>
            <a:endParaRPr lang="en-US" sz="1200" b="1" dirty="0">
              <a:solidFill>
                <a:srgbClr val="003366"/>
              </a:solidFill>
              <a:latin typeface="+mn-lt"/>
            </a:endParaRPr>
          </a:p>
          <a:p>
            <a:pPr algn="l">
              <a:buClr>
                <a:srgbClr val="003057"/>
              </a:buClr>
            </a:pPr>
            <a:r>
              <a:rPr lang="en-US" sz="1200" b="1" dirty="0">
                <a:solidFill>
                  <a:srgbClr val="32373C"/>
                </a:solidFill>
                <a:latin typeface="+mn-lt"/>
              </a:rPr>
              <a:t>Power:</a:t>
            </a:r>
          </a:p>
          <a:p>
            <a:pPr marL="171450" indent="-171450" algn="l">
              <a:buClr>
                <a:srgbClr val="006CA0"/>
              </a:buClr>
              <a:buFont typeface="Arial" panose="020B0604020202020204" pitchFamily="34" charset="0"/>
              <a:buChar char="•"/>
            </a:pPr>
            <a:r>
              <a:rPr lang="en-US" sz="1200" dirty="0">
                <a:solidFill>
                  <a:srgbClr val="32373C"/>
                </a:solidFill>
                <a:latin typeface="+mn-lt"/>
              </a:rPr>
              <a:t>EV bookings of $3M in FY2020; $50M in FY2021; $26M YTD Sept-22</a:t>
            </a:r>
          </a:p>
          <a:p>
            <a:pPr marL="171450" indent="-171450" algn="l">
              <a:buClr>
                <a:srgbClr val="006CA0"/>
              </a:buClr>
              <a:buFont typeface="Arial" panose="020B0604020202020204" pitchFamily="34" charset="0"/>
              <a:buChar char="•"/>
            </a:pPr>
            <a:r>
              <a:rPr lang="en-US" sz="1200" dirty="0">
                <a:solidFill>
                  <a:srgbClr val="32373C"/>
                </a:solidFill>
                <a:latin typeface="+mn-lt"/>
              </a:rPr>
              <a:t>Strong performance in fuses – more than 2.5x backlog from Dec 2020</a:t>
            </a:r>
          </a:p>
          <a:p>
            <a:pPr marL="171450" indent="-171450" algn="l">
              <a:buClr>
                <a:srgbClr val="006CA0"/>
              </a:buClr>
              <a:buFont typeface="Arial" panose="020B0604020202020204" pitchFamily="34" charset="0"/>
              <a:buChar char="•"/>
            </a:pPr>
            <a:r>
              <a:rPr lang="en-US" sz="1200" dirty="0">
                <a:solidFill>
                  <a:srgbClr val="32373C"/>
                </a:solidFill>
                <a:latin typeface="+mn-lt"/>
              </a:rPr>
              <a:t>Inclusion of EOS backlog of $16M at 9/30/22 (acquired Mar-21)</a:t>
            </a:r>
          </a:p>
          <a:p>
            <a:pPr algn="l">
              <a:buClr>
                <a:srgbClr val="003057"/>
              </a:buClr>
            </a:pPr>
            <a:endParaRPr lang="en-US" sz="1200" b="1" dirty="0">
              <a:solidFill>
                <a:srgbClr val="32373C"/>
              </a:solidFill>
              <a:latin typeface="+mn-lt"/>
            </a:endParaRPr>
          </a:p>
          <a:p>
            <a:pPr algn="l">
              <a:buClr>
                <a:srgbClr val="003057"/>
              </a:buClr>
            </a:pPr>
            <a:r>
              <a:rPr lang="en-US" sz="1200" b="1" dirty="0">
                <a:solidFill>
                  <a:srgbClr val="32373C"/>
                </a:solidFill>
                <a:latin typeface="+mn-lt"/>
              </a:rPr>
              <a:t>Magnetics:</a:t>
            </a:r>
          </a:p>
          <a:p>
            <a:pPr marL="171450" indent="-171450" algn="l">
              <a:buClr>
                <a:srgbClr val="006CA0"/>
              </a:buClr>
              <a:buFont typeface="Arial" panose="020B0604020202020204" pitchFamily="34" charset="0"/>
              <a:buChar char="•"/>
            </a:pPr>
            <a:r>
              <a:rPr lang="en-US" sz="1200" dirty="0">
                <a:solidFill>
                  <a:srgbClr val="32373C"/>
                </a:solidFill>
                <a:latin typeface="+mn-lt"/>
              </a:rPr>
              <a:t>Bookings down from networking customers as they shorten purchase commitment timeframe</a:t>
            </a:r>
          </a:p>
          <a:p>
            <a:pPr algn="l">
              <a:buClr>
                <a:srgbClr val="003057"/>
              </a:buClr>
            </a:pPr>
            <a:endParaRPr lang="en-US" sz="1200" b="1" dirty="0">
              <a:solidFill>
                <a:srgbClr val="32373C"/>
              </a:solidFill>
              <a:latin typeface="+mn-lt"/>
            </a:endParaRPr>
          </a:p>
          <a:p>
            <a:pPr algn="l">
              <a:buClr>
                <a:srgbClr val="003057"/>
              </a:buClr>
            </a:pPr>
            <a:r>
              <a:rPr lang="en-US" sz="1200" b="1" dirty="0">
                <a:solidFill>
                  <a:srgbClr val="32373C"/>
                </a:solidFill>
                <a:latin typeface="+mn-lt"/>
              </a:rPr>
              <a:t>Connectivity:</a:t>
            </a:r>
          </a:p>
          <a:p>
            <a:pPr marL="171450" indent="-171450" algn="l">
              <a:buClr>
                <a:srgbClr val="006CA0"/>
              </a:buClr>
              <a:buFont typeface="Arial" panose="020B0604020202020204" pitchFamily="34" charset="0"/>
              <a:buChar char="•"/>
            </a:pPr>
            <a:r>
              <a:rPr lang="en-US" sz="1200" dirty="0">
                <a:solidFill>
                  <a:srgbClr val="32373C"/>
                </a:solidFill>
                <a:latin typeface="+mn-lt"/>
              </a:rPr>
              <a:t>Continued rebound of commercial aerospace demand. Comm air bookings of $8M in FY2020; $21M in FY2021; $31M YTD Sept-22</a:t>
            </a:r>
          </a:p>
          <a:p>
            <a:pPr marL="171450" indent="-171450" algn="l">
              <a:buClr>
                <a:srgbClr val="006CA0"/>
              </a:buClr>
              <a:buFont typeface="Arial" panose="020B0604020202020204" pitchFamily="34" charset="0"/>
              <a:buChar char="•"/>
            </a:pPr>
            <a:r>
              <a:rPr lang="en-US" sz="1200" dirty="0">
                <a:solidFill>
                  <a:srgbClr val="32373C"/>
                </a:solidFill>
                <a:latin typeface="+mn-lt"/>
              </a:rPr>
              <a:t>Military bookings strong in Q2/Q3-22 indicate pickup in future sales volume (bookings of $37M in FY2020, $44M in FY2021, $39M YTD Sept-22)</a:t>
            </a:r>
          </a:p>
          <a:p>
            <a:pPr marL="171450" indent="-171450" algn="l">
              <a:buClr>
                <a:srgbClr val="006CA0"/>
              </a:buClr>
              <a:buFont typeface="Arial" panose="020B0604020202020204" pitchFamily="34" charset="0"/>
              <a:buChar char="•"/>
            </a:pPr>
            <a:r>
              <a:rPr lang="en-US" sz="1200" dirty="0">
                <a:solidFill>
                  <a:srgbClr val="32373C"/>
                </a:solidFill>
                <a:latin typeface="+mn-lt"/>
              </a:rPr>
              <a:t>Premise wiring demand at 3-year high (passive connectors/cabling products)</a:t>
            </a:r>
          </a:p>
        </p:txBody>
      </p:sp>
      <p:graphicFrame>
        <p:nvGraphicFramePr>
          <p:cNvPr id="23" name="Chart 22">
            <a:extLst>
              <a:ext uri="{FF2B5EF4-FFF2-40B4-BE49-F238E27FC236}">
                <a16:creationId xmlns:a16="http://schemas.microsoft.com/office/drawing/2014/main" id="{C2B5C28D-CB54-01E4-8F5A-5A51AF222807}"/>
              </a:ext>
            </a:extLst>
          </p:cNvPr>
          <p:cNvGraphicFramePr>
            <a:graphicFrameLocks/>
          </p:cNvGraphicFramePr>
          <p:nvPr>
            <p:extLst>
              <p:ext uri="{D42A27DB-BD31-4B8C-83A1-F6EECF244321}">
                <p14:modId xmlns:p14="http://schemas.microsoft.com/office/powerpoint/2010/main" val="3769845796"/>
              </p:ext>
            </p:extLst>
          </p:nvPr>
        </p:nvGraphicFramePr>
        <p:xfrm>
          <a:off x="513383" y="2099455"/>
          <a:ext cx="6329697" cy="3855278"/>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Straight Connector 2">
            <a:extLst>
              <a:ext uri="{FF2B5EF4-FFF2-40B4-BE49-F238E27FC236}">
                <a16:creationId xmlns:a16="http://schemas.microsoft.com/office/drawing/2014/main" id="{3018387F-21FF-1F40-15FC-997DDEB9D884}"/>
              </a:ext>
            </a:extLst>
          </p:cNvPr>
          <p:cNvCxnSpPr>
            <a:cxnSpLocks/>
          </p:cNvCxnSpPr>
          <p:nvPr/>
        </p:nvCxnSpPr>
        <p:spPr>
          <a:xfrm>
            <a:off x="1294629" y="2301459"/>
            <a:ext cx="5260080" cy="19675"/>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EEA5599-D0B5-4C51-9647-F4123A653C21}"/>
              </a:ext>
            </a:extLst>
          </p:cNvPr>
          <p:cNvSpPr txBox="1"/>
          <p:nvPr/>
        </p:nvSpPr>
        <p:spPr>
          <a:xfrm>
            <a:off x="1213155" y="1797914"/>
            <a:ext cx="1321806" cy="276999"/>
          </a:xfrm>
          <a:prstGeom prst="rect">
            <a:avLst/>
          </a:prstGeom>
          <a:noFill/>
        </p:spPr>
        <p:txBody>
          <a:bodyPr wrap="square" rtlCol="0">
            <a:spAutoFit/>
          </a:bodyPr>
          <a:lstStyle/>
          <a:p>
            <a:r>
              <a:rPr lang="en-US" sz="1200" dirty="0">
                <a:solidFill>
                  <a:schemeClr val="tx2"/>
                </a:solidFill>
              </a:rPr>
              <a:t>Lead times:</a:t>
            </a:r>
          </a:p>
        </p:txBody>
      </p:sp>
      <p:sp>
        <p:nvSpPr>
          <p:cNvPr id="6" name="TextBox 5">
            <a:extLst>
              <a:ext uri="{FF2B5EF4-FFF2-40B4-BE49-F238E27FC236}">
                <a16:creationId xmlns:a16="http://schemas.microsoft.com/office/drawing/2014/main" id="{428669C2-3E11-04B7-5C82-DA322974B76B}"/>
              </a:ext>
            </a:extLst>
          </p:cNvPr>
          <p:cNvSpPr txBox="1"/>
          <p:nvPr/>
        </p:nvSpPr>
        <p:spPr>
          <a:xfrm>
            <a:off x="1213155" y="2074913"/>
            <a:ext cx="1321806" cy="246221"/>
          </a:xfrm>
          <a:prstGeom prst="rect">
            <a:avLst/>
          </a:prstGeom>
          <a:noFill/>
        </p:spPr>
        <p:txBody>
          <a:bodyPr wrap="square" rtlCol="0">
            <a:spAutoFit/>
          </a:bodyPr>
          <a:lstStyle/>
          <a:p>
            <a:r>
              <a:rPr lang="en-US" sz="1000" dirty="0">
                <a:solidFill>
                  <a:schemeClr val="tx2"/>
                </a:solidFill>
              </a:rPr>
              <a:t>52+ weeks</a:t>
            </a:r>
          </a:p>
        </p:txBody>
      </p:sp>
      <p:sp>
        <p:nvSpPr>
          <p:cNvPr id="9" name="Content Placeholder 2">
            <a:extLst>
              <a:ext uri="{FF2B5EF4-FFF2-40B4-BE49-F238E27FC236}">
                <a16:creationId xmlns:a16="http://schemas.microsoft.com/office/drawing/2014/main" id="{23C3BF7C-6556-6098-2000-02E35E8AB82B}"/>
              </a:ext>
            </a:extLst>
          </p:cNvPr>
          <p:cNvSpPr txBox="1">
            <a:spLocks/>
          </p:cNvSpPr>
          <p:nvPr/>
        </p:nvSpPr>
        <p:spPr>
          <a:xfrm>
            <a:off x="576091" y="1144288"/>
            <a:ext cx="6329697" cy="427570"/>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914400" indent="-304800" algn="l" defTabSz="914400" rtl="0" eaLnBrk="1" latinLnBrk="0" hangingPunct="1">
              <a:lnSpc>
                <a:spcPct val="90000"/>
              </a:lnSpc>
              <a:spcBef>
                <a:spcPts val="500"/>
              </a:spcBef>
              <a:buClr>
                <a:schemeClr val="accent1"/>
              </a:buClr>
              <a:buFontTx/>
              <a:buChar char="‒"/>
              <a:defRPr sz="2000" kern="1200">
                <a:solidFill>
                  <a:schemeClr val="tx1"/>
                </a:solidFill>
                <a:latin typeface="+mn-lt"/>
                <a:ea typeface="+mn-ea"/>
                <a:cs typeface="+mn-cs"/>
              </a:defRPr>
            </a:lvl2pPr>
            <a:lvl3pPr marL="1524000" indent="-304800" algn="l" defTabSz="914400" rtl="0" eaLnBrk="1" latinLnBrk="0" hangingPunct="1">
              <a:lnSpc>
                <a:spcPct val="90000"/>
              </a:lnSpc>
              <a:spcBef>
                <a:spcPts val="500"/>
              </a:spcBef>
              <a:buClr>
                <a:schemeClr val="accent1"/>
              </a:buClr>
              <a:buFontTx/>
              <a:buChar char="▪"/>
              <a:defRPr sz="1800" kern="1200">
                <a:solidFill>
                  <a:schemeClr val="tx1"/>
                </a:solidFill>
                <a:latin typeface="+mn-lt"/>
                <a:ea typeface="+mn-ea"/>
                <a:cs typeface="+mn-cs"/>
              </a:defRPr>
            </a:lvl3pPr>
            <a:lvl4pPr marL="2133600" indent="-304800" algn="l" defTabSz="914400" rtl="0" eaLnBrk="1" latinLnBrk="0" hangingPunct="1">
              <a:lnSpc>
                <a:spcPct val="90000"/>
              </a:lnSpc>
              <a:spcBef>
                <a:spcPts val="500"/>
              </a:spcBef>
              <a:buClr>
                <a:schemeClr val="accent1"/>
              </a:buClr>
              <a:buFont typeface="Courier New" panose="02070309020205020404" pitchFamily="49" charset="0"/>
              <a:buChar char="o"/>
              <a:defRPr sz="1600" kern="1200">
                <a:solidFill>
                  <a:schemeClr val="tx1"/>
                </a:solidFill>
                <a:latin typeface="+mn-lt"/>
                <a:ea typeface="+mn-ea"/>
                <a:cs typeface="+mn-cs"/>
              </a:defRPr>
            </a:lvl4pPr>
            <a:lvl5pPr marL="2743200" indent="-304800" algn="l" defTabSz="914400" rtl="0" eaLnBrk="1" latinLnBrk="0" hangingPunct="1">
              <a:lnSpc>
                <a:spcPct val="90000"/>
              </a:lnSpc>
              <a:spcBef>
                <a:spcPts val="500"/>
              </a:spcBef>
              <a:buClr>
                <a:schemeClr val="accent1"/>
              </a:buClr>
              <a:buFont typeface="Wingdings" panose="05000000000000000000" pitchFamily="2" charset="2"/>
              <a:buChar char="q"/>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bg2"/>
                </a:solidFill>
              </a:rPr>
              <a:t>Backlog levels are a function of demand and l</a:t>
            </a:r>
            <a:r>
              <a:rPr lang="en-US" sz="1800" b="1" dirty="0">
                <a:solidFill>
                  <a:srgbClr val="006CA0"/>
                </a:solidFill>
              </a:rPr>
              <a:t>ead </a:t>
            </a:r>
            <a:r>
              <a:rPr lang="en-US" sz="1800" b="1" dirty="0">
                <a:solidFill>
                  <a:schemeClr val="bg2"/>
                </a:solidFill>
              </a:rPr>
              <a:t>times</a:t>
            </a:r>
            <a:endParaRPr lang="en-US" sz="1000" b="1" dirty="0">
              <a:solidFill>
                <a:schemeClr val="bg2"/>
              </a:solidFill>
            </a:endParaRPr>
          </a:p>
        </p:txBody>
      </p:sp>
    </p:spTree>
    <p:extLst>
      <p:ext uri="{BB962C8B-B14F-4D97-AF65-F5344CB8AC3E}">
        <p14:creationId xmlns:p14="http://schemas.microsoft.com/office/powerpoint/2010/main" val="375616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Diverse Offerings">
            <a:extLst>
              <a:ext uri="{FF2B5EF4-FFF2-40B4-BE49-F238E27FC236}">
                <a16:creationId xmlns:a16="http://schemas.microsoft.com/office/drawing/2014/main" id="{55D8FBA8-7E75-4CF5-875F-328C8B3CE648}"/>
              </a:ext>
            </a:extLst>
          </p:cNvPr>
          <p:cNvSpPr txBox="1"/>
          <p:nvPr/>
        </p:nvSpPr>
        <p:spPr>
          <a:xfrm>
            <a:off x="603250" y="320847"/>
            <a:ext cx="10985500" cy="71658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a:lnSpc>
                <a:spcPct val="80000"/>
              </a:lnSpc>
              <a:defRPr sz="4000" b="1" spc="-79">
                <a:solidFill>
                  <a:srgbClr val="003057"/>
                </a:solidFill>
                <a:latin typeface="+mn-lt"/>
                <a:ea typeface="+mn-ea"/>
                <a:cs typeface="+mn-cs"/>
                <a:sym typeface="Arial"/>
              </a:defRPr>
            </a:lvl1pPr>
          </a:lstStyle>
          <a:p>
            <a:r>
              <a:rPr lang="en-US" sz="3600" dirty="0"/>
              <a:t>Share Information</a:t>
            </a:r>
          </a:p>
        </p:txBody>
      </p:sp>
      <p:graphicFrame>
        <p:nvGraphicFramePr>
          <p:cNvPr id="17" name="Group 114">
            <a:extLst>
              <a:ext uri="{FF2B5EF4-FFF2-40B4-BE49-F238E27FC236}">
                <a16:creationId xmlns:a16="http://schemas.microsoft.com/office/drawing/2014/main" id="{192012E8-1A31-4662-7126-5CD646E0DD35}"/>
              </a:ext>
            </a:extLst>
          </p:cNvPr>
          <p:cNvGraphicFramePr>
            <a:graphicFrameLocks noGrp="1"/>
          </p:cNvGraphicFramePr>
          <p:nvPr>
            <p:extLst>
              <p:ext uri="{D42A27DB-BD31-4B8C-83A1-F6EECF244321}">
                <p14:modId xmlns:p14="http://schemas.microsoft.com/office/powerpoint/2010/main" val="3052804403"/>
              </p:ext>
            </p:extLst>
          </p:nvPr>
        </p:nvGraphicFramePr>
        <p:xfrm>
          <a:off x="601171" y="873102"/>
          <a:ext cx="4267200" cy="976577"/>
        </p:xfrm>
        <a:graphic>
          <a:graphicData uri="http://schemas.openxmlformats.org/drawingml/2006/table">
            <a:tbl>
              <a:tblPr firstRow="1" bandRow="1">
                <a:tableStyleId>{5C22544A-7EE6-4342-B048-85BDC9FD1C3A}</a:tableStyleId>
              </a:tblPr>
              <a:tblGrid>
                <a:gridCol w="4267200">
                  <a:extLst>
                    <a:ext uri="{9D8B030D-6E8A-4147-A177-3AD203B41FA5}">
                      <a16:colId xmlns:a16="http://schemas.microsoft.com/office/drawing/2014/main" val="20000"/>
                    </a:ext>
                  </a:extLst>
                </a:gridCol>
              </a:tblGrid>
              <a:tr h="9765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solidFill>
                            <a:srgbClr val="006CA0"/>
                          </a:solidFill>
                          <a:effectLst/>
                          <a:latin typeface="Arial" panose="020B0604020202020204" pitchFamily="34" charset="0"/>
                          <a:cs typeface="Arial" panose="020B0604020202020204" pitchFamily="34" charset="0"/>
                        </a:rPr>
                        <a:t>Key Statistics (as of 11/3/22)</a:t>
                      </a:r>
                      <a:endParaRPr kumimoji="0" lang="en-US" sz="2000" b="0" i="1" u="none" strike="noStrike" cap="none" normalizeH="0" baseline="30000" dirty="0">
                        <a:ln>
                          <a:noFill/>
                        </a:ln>
                        <a:solidFill>
                          <a:srgbClr val="006CA0"/>
                        </a:solidFill>
                        <a:effectLst/>
                        <a:latin typeface="Arial" panose="020B0604020202020204" pitchFamily="34" charset="0"/>
                        <a:cs typeface="Arial" panose="020B0604020202020204" pitchFamily="34" charset="0"/>
                      </a:endParaRPr>
                    </a:p>
                  </a:txBody>
                  <a:tcPr anchor="ctr" horzOverflow="overflow">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0" name="TextBox 19">
            <a:extLst>
              <a:ext uri="{FF2B5EF4-FFF2-40B4-BE49-F238E27FC236}">
                <a16:creationId xmlns:a16="http://schemas.microsoft.com/office/drawing/2014/main" id="{68D87B4D-1A24-B8C9-A575-356488E023AD}"/>
              </a:ext>
            </a:extLst>
          </p:cNvPr>
          <p:cNvSpPr txBox="1"/>
          <p:nvPr/>
        </p:nvSpPr>
        <p:spPr>
          <a:xfrm>
            <a:off x="7716490" y="3688733"/>
            <a:ext cx="2009632" cy="615553"/>
          </a:xfrm>
          <a:prstGeom prst="rect">
            <a:avLst/>
          </a:prstGeom>
          <a:noFill/>
        </p:spPr>
        <p:txBody>
          <a:bodyPr wrap="square" rtlCol="0">
            <a:spAutoFit/>
          </a:bodyPr>
          <a:lstStyle/>
          <a:p>
            <a:r>
              <a:rPr lang="en-CA" sz="1200" dirty="0">
                <a:solidFill>
                  <a:srgbClr val="003366"/>
                </a:solidFill>
                <a:latin typeface="Arial" panose="020B0604020202020204" pitchFamily="34" charset="0"/>
                <a:cs typeface="Arial" panose="020B0604020202020204" pitchFamily="34" charset="0"/>
              </a:rPr>
              <a:t>Outstanding shares</a:t>
            </a:r>
            <a:r>
              <a:rPr lang="en-CA" sz="1400" b="1" dirty="0">
                <a:solidFill>
                  <a:srgbClr val="003366"/>
                </a:solidFill>
                <a:latin typeface="Arial" panose="020B0604020202020204" pitchFamily="34" charset="0"/>
                <a:cs typeface="Arial" panose="020B0604020202020204" pitchFamily="34" charset="0"/>
              </a:rPr>
              <a:t> </a:t>
            </a:r>
            <a:r>
              <a:rPr lang="en-CA" sz="2000" dirty="0">
                <a:solidFill>
                  <a:srgbClr val="003366"/>
                </a:solidFill>
                <a:latin typeface="Arial" panose="020B0604020202020204" pitchFamily="34" charset="0"/>
                <a:cs typeface="Arial" panose="020B0604020202020204" pitchFamily="34" charset="0"/>
              </a:rPr>
              <a:t>2,142,000</a:t>
            </a:r>
            <a:endParaRPr lang="en-CA" dirty="0">
              <a:solidFill>
                <a:srgbClr val="003366"/>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4E17D44-88D1-0C46-29D4-4446ACEB2E55}"/>
              </a:ext>
            </a:extLst>
          </p:cNvPr>
          <p:cNvSpPr txBox="1"/>
          <p:nvPr/>
        </p:nvSpPr>
        <p:spPr>
          <a:xfrm>
            <a:off x="7717114" y="5333339"/>
            <a:ext cx="1999912" cy="400110"/>
          </a:xfrm>
          <a:prstGeom prst="rect">
            <a:avLst/>
          </a:prstGeom>
          <a:noFill/>
        </p:spPr>
        <p:txBody>
          <a:bodyPr wrap="square" rtlCol="0">
            <a:spAutoFit/>
          </a:bodyPr>
          <a:lstStyle/>
          <a:p>
            <a:r>
              <a:rPr lang="en-CA" sz="2000" dirty="0">
                <a:solidFill>
                  <a:srgbClr val="003366"/>
                </a:solidFill>
                <a:latin typeface="Arial" panose="020B0604020202020204" pitchFamily="34" charset="0"/>
                <a:cs typeface="Arial" panose="020B0604020202020204" pitchFamily="34" charset="0"/>
              </a:rPr>
              <a:t>20% </a:t>
            </a:r>
            <a:r>
              <a:rPr lang="en-CA" sz="1200" dirty="0">
                <a:solidFill>
                  <a:srgbClr val="003366"/>
                </a:solidFill>
                <a:latin typeface="Arial" panose="020B0604020202020204" pitchFamily="34" charset="0"/>
                <a:cs typeface="Arial" panose="020B0604020202020204" pitchFamily="34" charset="0"/>
              </a:rPr>
              <a:t>held by insiders</a:t>
            </a:r>
            <a:r>
              <a:rPr lang="en-CA" dirty="0">
                <a:solidFill>
                  <a:srgbClr val="003366"/>
                </a:solidFill>
                <a:latin typeface="Arial" panose="020B0604020202020204" pitchFamily="34" charset="0"/>
                <a:cs typeface="Arial" panose="020B0604020202020204" pitchFamily="34" charset="0"/>
              </a:rPr>
              <a:t> </a:t>
            </a:r>
          </a:p>
        </p:txBody>
      </p:sp>
      <p:sp>
        <p:nvSpPr>
          <p:cNvPr id="23" name="TextBox 22">
            <a:extLst>
              <a:ext uri="{FF2B5EF4-FFF2-40B4-BE49-F238E27FC236}">
                <a16:creationId xmlns:a16="http://schemas.microsoft.com/office/drawing/2014/main" id="{A26FD759-8E1B-6D2A-BBB3-FF19C8B82220}"/>
              </a:ext>
            </a:extLst>
          </p:cNvPr>
          <p:cNvSpPr txBox="1"/>
          <p:nvPr/>
        </p:nvSpPr>
        <p:spPr>
          <a:xfrm>
            <a:off x="9852998" y="3688733"/>
            <a:ext cx="2009632" cy="615553"/>
          </a:xfrm>
          <a:prstGeom prst="rect">
            <a:avLst/>
          </a:prstGeom>
          <a:noFill/>
        </p:spPr>
        <p:txBody>
          <a:bodyPr wrap="square" rtlCol="0">
            <a:spAutoFit/>
          </a:bodyPr>
          <a:lstStyle/>
          <a:p>
            <a:r>
              <a:rPr lang="en-CA" sz="1200" dirty="0">
                <a:solidFill>
                  <a:srgbClr val="003366"/>
                </a:solidFill>
                <a:latin typeface="Arial" panose="020B0604020202020204" pitchFamily="34" charset="0"/>
                <a:cs typeface="Arial" panose="020B0604020202020204" pitchFamily="34" charset="0"/>
              </a:rPr>
              <a:t>Outstanding shares</a:t>
            </a:r>
            <a:r>
              <a:rPr lang="en-CA" sz="1400" b="1" dirty="0">
                <a:solidFill>
                  <a:srgbClr val="003366"/>
                </a:solidFill>
                <a:latin typeface="Arial" panose="020B0604020202020204" pitchFamily="34" charset="0"/>
                <a:cs typeface="Arial" panose="020B0604020202020204" pitchFamily="34" charset="0"/>
              </a:rPr>
              <a:t> </a:t>
            </a:r>
            <a:r>
              <a:rPr lang="en-CA" sz="2000" dirty="0">
                <a:solidFill>
                  <a:srgbClr val="003366"/>
                </a:solidFill>
                <a:latin typeface="Arial" panose="020B0604020202020204" pitchFamily="34" charset="0"/>
                <a:cs typeface="Arial" panose="020B0604020202020204" pitchFamily="34" charset="0"/>
              </a:rPr>
              <a:t>10,338,000</a:t>
            </a:r>
            <a:endParaRPr lang="en-CA" dirty="0">
              <a:solidFill>
                <a:srgbClr val="003366"/>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C74228F-7486-9205-2956-6073529447F5}"/>
              </a:ext>
            </a:extLst>
          </p:cNvPr>
          <p:cNvSpPr txBox="1"/>
          <p:nvPr/>
        </p:nvSpPr>
        <p:spPr>
          <a:xfrm>
            <a:off x="7716490" y="4526425"/>
            <a:ext cx="2000536" cy="584775"/>
          </a:xfrm>
          <a:prstGeom prst="rect">
            <a:avLst/>
          </a:prstGeom>
          <a:noFill/>
        </p:spPr>
        <p:txBody>
          <a:bodyPr wrap="square" rtlCol="0">
            <a:spAutoFit/>
          </a:bodyPr>
          <a:lstStyle/>
          <a:p>
            <a:r>
              <a:rPr lang="en-CA" sz="1200" dirty="0">
                <a:solidFill>
                  <a:srgbClr val="003366"/>
                </a:solidFill>
                <a:latin typeface="Arial" panose="020B0604020202020204" pitchFamily="34" charset="0"/>
                <a:cs typeface="Arial" panose="020B0604020202020204" pitchFamily="34" charset="0"/>
              </a:rPr>
              <a:t>Quarterly dividends</a:t>
            </a:r>
            <a:br>
              <a:rPr lang="en-CA" sz="1200" dirty="0">
                <a:solidFill>
                  <a:srgbClr val="003366"/>
                </a:solidFill>
                <a:latin typeface="Arial" panose="020B0604020202020204" pitchFamily="34" charset="0"/>
                <a:cs typeface="Arial" panose="020B0604020202020204" pitchFamily="34" charset="0"/>
              </a:rPr>
            </a:br>
            <a:r>
              <a:rPr lang="en-CA" sz="2000" dirty="0">
                <a:solidFill>
                  <a:srgbClr val="003366"/>
                </a:solidFill>
                <a:latin typeface="Arial" panose="020B0604020202020204" pitchFamily="34" charset="0"/>
                <a:cs typeface="Arial" panose="020B0604020202020204" pitchFamily="34" charset="0"/>
              </a:rPr>
              <a:t>$0.06 </a:t>
            </a:r>
            <a:r>
              <a:rPr lang="en-CA" sz="1200" dirty="0">
                <a:solidFill>
                  <a:srgbClr val="003366"/>
                </a:solidFill>
                <a:latin typeface="Arial" panose="020B0604020202020204" pitchFamily="34" charset="0"/>
                <a:cs typeface="Arial" panose="020B0604020202020204" pitchFamily="34" charset="0"/>
              </a:rPr>
              <a:t>/ share</a:t>
            </a:r>
            <a:endParaRPr lang="en-CA" dirty="0">
              <a:solidFill>
                <a:srgbClr val="003366"/>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1B641F81-F834-BA2D-EC49-648C7B1DC1FE}"/>
              </a:ext>
            </a:extLst>
          </p:cNvPr>
          <p:cNvSpPr txBox="1"/>
          <p:nvPr/>
        </p:nvSpPr>
        <p:spPr>
          <a:xfrm>
            <a:off x="9892009" y="4513154"/>
            <a:ext cx="2000536" cy="584775"/>
          </a:xfrm>
          <a:prstGeom prst="rect">
            <a:avLst/>
          </a:prstGeom>
          <a:noFill/>
        </p:spPr>
        <p:txBody>
          <a:bodyPr wrap="square" rtlCol="0">
            <a:spAutoFit/>
          </a:bodyPr>
          <a:lstStyle/>
          <a:p>
            <a:r>
              <a:rPr lang="en-CA" sz="1200" dirty="0">
                <a:solidFill>
                  <a:srgbClr val="003366"/>
                </a:solidFill>
                <a:latin typeface="Arial" panose="020B0604020202020204" pitchFamily="34" charset="0"/>
                <a:cs typeface="Arial" panose="020B0604020202020204" pitchFamily="34" charset="0"/>
              </a:rPr>
              <a:t>Quarterly dividends</a:t>
            </a:r>
            <a:br>
              <a:rPr lang="en-CA" sz="1200" dirty="0">
                <a:solidFill>
                  <a:srgbClr val="003366"/>
                </a:solidFill>
                <a:latin typeface="Arial" panose="020B0604020202020204" pitchFamily="34" charset="0"/>
                <a:cs typeface="Arial" panose="020B0604020202020204" pitchFamily="34" charset="0"/>
              </a:rPr>
            </a:br>
            <a:r>
              <a:rPr lang="en-CA" sz="2000" dirty="0">
                <a:solidFill>
                  <a:srgbClr val="003366"/>
                </a:solidFill>
                <a:latin typeface="Arial" panose="020B0604020202020204" pitchFamily="34" charset="0"/>
                <a:cs typeface="Arial" panose="020B0604020202020204" pitchFamily="34" charset="0"/>
              </a:rPr>
              <a:t>$0.07 </a:t>
            </a:r>
            <a:r>
              <a:rPr lang="en-CA" sz="1200" dirty="0">
                <a:solidFill>
                  <a:srgbClr val="003366"/>
                </a:solidFill>
                <a:latin typeface="Arial" panose="020B0604020202020204" pitchFamily="34" charset="0"/>
                <a:cs typeface="Arial" panose="020B0604020202020204" pitchFamily="34" charset="0"/>
              </a:rPr>
              <a:t>/ share</a:t>
            </a:r>
            <a:endParaRPr lang="en-CA" dirty="0">
              <a:solidFill>
                <a:srgbClr val="003366"/>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5F654D34-F72E-951F-F06B-CFB2447FE90D}"/>
              </a:ext>
            </a:extLst>
          </p:cNvPr>
          <p:cNvSpPr txBox="1"/>
          <p:nvPr/>
        </p:nvSpPr>
        <p:spPr>
          <a:xfrm>
            <a:off x="9892009" y="5322168"/>
            <a:ext cx="1821123" cy="400110"/>
          </a:xfrm>
          <a:prstGeom prst="rect">
            <a:avLst/>
          </a:prstGeom>
          <a:noFill/>
        </p:spPr>
        <p:txBody>
          <a:bodyPr wrap="square" rtlCol="0">
            <a:spAutoFit/>
          </a:bodyPr>
          <a:lstStyle/>
          <a:p>
            <a:r>
              <a:rPr lang="en-CA" sz="2000" dirty="0">
                <a:solidFill>
                  <a:srgbClr val="003366"/>
                </a:solidFill>
                <a:latin typeface="Arial" panose="020B0604020202020204" pitchFamily="34" charset="0"/>
                <a:cs typeface="Arial" panose="020B0604020202020204" pitchFamily="34" charset="0"/>
              </a:rPr>
              <a:t>3% </a:t>
            </a:r>
            <a:r>
              <a:rPr lang="en-CA" sz="1200" dirty="0">
                <a:solidFill>
                  <a:srgbClr val="003366"/>
                </a:solidFill>
                <a:latin typeface="Arial" panose="020B0604020202020204" pitchFamily="34" charset="0"/>
                <a:cs typeface="Arial" panose="020B0604020202020204" pitchFamily="34" charset="0"/>
              </a:rPr>
              <a:t>held by insiders</a:t>
            </a:r>
            <a:r>
              <a:rPr lang="en-CA" dirty="0">
                <a:solidFill>
                  <a:srgbClr val="003366"/>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75361F92-1A41-266B-4E22-1AAB72502A2D}"/>
              </a:ext>
            </a:extLst>
          </p:cNvPr>
          <p:cNvSpPr txBox="1"/>
          <p:nvPr/>
        </p:nvSpPr>
        <p:spPr>
          <a:xfrm>
            <a:off x="9852998" y="2923940"/>
            <a:ext cx="2009632" cy="584775"/>
          </a:xfrm>
          <a:prstGeom prst="rect">
            <a:avLst/>
          </a:prstGeom>
          <a:noFill/>
        </p:spPr>
        <p:txBody>
          <a:bodyPr wrap="square" rtlCol="0">
            <a:spAutoFit/>
          </a:bodyPr>
          <a:lstStyle/>
          <a:p>
            <a:r>
              <a:rPr lang="en-CA" sz="1200" dirty="0">
                <a:solidFill>
                  <a:srgbClr val="003366"/>
                </a:solidFill>
                <a:latin typeface="Arial" panose="020B0604020202020204" pitchFamily="34" charset="0"/>
                <a:cs typeface="Arial" panose="020B0604020202020204" pitchFamily="34" charset="0"/>
              </a:rPr>
              <a:t>Stock price</a:t>
            </a:r>
          </a:p>
          <a:p>
            <a:r>
              <a:rPr lang="en-CA" sz="2000" dirty="0">
                <a:solidFill>
                  <a:srgbClr val="003366"/>
                </a:solidFill>
                <a:latin typeface="Arial" panose="020B0604020202020204" pitchFamily="34" charset="0"/>
                <a:cs typeface="Arial" panose="020B0604020202020204" pitchFamily="34" charset="0"/>
              </a:rPr>
              <a:t>$34.04</a:t>
            </a:r>
            <a:endParaRPr lang="en-CA" dirty="0">
              <a:solidFill>
                <a:srgbClr val="003366"/>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B6A20A9-0E2B-868C-7182-14109F5254DA}"/>
              </a:ext>
            </a:extLst>
          </p:cNvPr>
          <p:cNvSpPr txBox="1"/>
          <p:nvPr/>
        </p:nvSpPr>
        <p:spPr>
          <a:xfrm>
            <a:off x="7716490" y="2876173"/>
            <a:ext cx="2009632" cy="584775"/>
          </a:xfrm>
          <a:prstGeom prst="rect">
            <a:avLst/>
          </a:prstGeom>
          <a:noFill/>
        </p:spPr>
        <p:txBody>
          <a:bodyPr wrap="square" rtlCol="0">
            <a:spAutoFit/>
          </a:bodyPr>
          <a:lstStyle/>
          <a:p>
            <a:r>
              <a:rPr lang="en-CA" sz="1200" dirty="0">
                <a:solidFill>
                  <a:srgbClr val="003366"/>
                </a:solidFill>
                <a:latin typeface="Arial" panose="020B0604020202020204" pitchFamily="34" charset="0"/>
                <a:cs typeface="Arial" panose="020B0604020202020204" pitchFamily="34" charset="0"/>
              </a:rPr>
              <a:t>Stock price</a:t>
            </a:r>
          </a:p>
          <a:p>
            <a:r>
              <a:rPr lang="en-CA" sz="2000" dirty="0">
                <a:solidFill>
                  <a:srgbClr val="003366"/>
                </a:solidFill>
                <a:latin typeface="Arial" panose="020B0604020202020204" pitchFamily="34" charset="0"/>
                <a:cs typeface="Arial" panose="020B0604020202020204" pitchFamily="34" charset="0"/>
              </a:rPr>
              <a:t>$32.06</a:t>
            </a:r>
            <a:endParaRPr lang="en-CA" dirty="0">
              <a:solidFill>
                <a:srgbClr val="003366"/>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2B2DB66-EE69-F0ED-64AB-BA40287D8C27}"/>
              </a:ext>
            </a:extLst>
          </p:cNvPr>
          <p:cNvSpPr/>
          <p:nvPr/>
        </p:nvSpPr>
        <p:spPr>
          <a:xfrm>
            <a:off x="7792283" y="2256009"/>
            <a:ext cx="1907263" cy="459465"/>
          </a:xfrm>
          <a:prstGeom prst="rect">
            <a:avLst/>
          </a:prstGeom>
          <a:solidFill>
            <a:srgbClr val="0030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NDQ: BELFA</a:t>
            </a:r>
          </a:p>
          <a:p>
            <a:pPr algn="ctr"/>
            <a:r>
              <a:rPr lang="en-US" sz="1200" b="1" dirty="0"/>
              <a:t>voting</a:t>
            </a:r>
          </a:p>
        </p:txBody>
      </p:sp>
      <p:sp>
        <p:nvSpPr>
          <p:cNvPr id="5" name="Rectangle 4">
            <a:extLst>
              <a:ext uri="{FF2B5EF4-FFF2-40B4-BE49-F238E27FC236}">
                <a16:creationId xmlns:a16="http://schemas.microsoft.com/office/drawing/2014/main" id="{990BD9EE-DC08-9E58-1AF6-F944268AE201}"/>
              </a:ext>
            </a:extLst>
          </p:cNvPr>
          <p:cNvSpPr/>
          <p:nvPr/>
        </p:nvSpPr>
        <p:spPr>
          <a:xfrm>
            <a:off x="9892009" y="2257708"/>
            <a:ext cx="1907263" cy="45946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NDQ: BELFB</a:t>
            </a:r>
          </a:p>
          <a:p>
            <a:pPr algn="ctr"/>
            <a:r>
              <a:rPr lang="en-US" sz="1200" b="1" dirty="0"/>
              <a:t>non-voting</a:t>
            </a:r>
          </a:p>
        </p:txBody>
      </p:sp>
      <p:sp>
        <p:nvSpPr>
          <p:cNvPr id="9" name="TextBox 8">
            <a:extLst>
              <a:ext uri="{FF2B5EF4-FFF2-40B4-BE49-F238E27FC236}">
                <a16:creationId xmlns:a16="http://schemas.microsoft.com/office/drawing/2014/main" id="{7B5EEB47-18EE-3861-CEC1-161A026AD5DC}"/>
              </a:ext>
            </a:extLst>
          </p:cNvPr>
          <p:cNvSpPr txBox="1"/>
          <p:nvPr/>
        </p:nvSpPr>
        <p:spPr>
          <a:xfrm>
            <a:off x="601171" y="1725469"/>
            <a:ext cx="2009632" cy="584775"/>
          </a:xfrm>
          <a:prstGeom prst="rect">
            <a:avLst/>
          </a:prstGeom>
          <a:noFill/>
        </p:spPr>
        <p:txBody>
          <a:bodyPr wrap="square" rtlCol="0">
            <a:spAutoFit/>
          </a:bodyPr>
          <a:lstStyle/>
          <a:p>
            <a:r>
              <a:rPr lang="en-CA" sz="1200" dirty="0">
                <a:solidFill>
                  <a:srgbClr val="003366"/>
                </a:solidFill>
                <a:latin typeface="Arial" panose="020B0604020202020204" pitchFamily="34" charset="0"/>
                <a:cs typeface="Arial" panose="020B0604020202020204" pitchFamily="34" charset="0"/>
              </a:rPr>
              <a:t>Shares outstanding</a:t>
            </a:r>
          </a:p>
          <a:p>
            <a:r>
              <a:rPr lang="en-CA" sz="2000" dirty="0">
                <a:solidFill>
                  <a:srgbClr val="003366"/>
                </a:solidFill>
                <a:latin typeface="Arial" panose="020B0604020202020204" pitchFamily="34" charset="0"/>
                <a:cs typeface="Arial" panose="020B0604020202020204" pitchFamily="34" charset="0"/>
              </a:rPr>
              <a:t>12.5M</a:t>
            </a:r>
            <a:endParaRPr lang="en-CA" dirty="0">
              <a:solidFill>
                <a:srgbClr val="003366"/>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D437841-993F-329B-11DA-7D4D83BE5278}"/>
              </a:ext>
            </a:extLst>
          </p:cNvPr>
          <p:cNvSpPr txBox="1"/>
          <p:nvPr/>
        </p:nvSpPr>
        <p:spPr>
          <a:xfrm>
            <a:off x="2761297" y="1733096"/>
            <a:ext cx="2009632" cy="584775"/>
          </a:xfrm>
          <a:prstGeom prst="rect">
            <a:avLst/>
          </a:prstGeom>
          <a:noFill/>
        </p:spPr>
        <p:txBody>
          <a:bodyPr wrap="square" rtlCol="0">
            <a:spAutoFit/>
          </a:bodyPr>
          <a:lstStyle/>
          <a:p>
            <a:r>
              <a:rPr lang="en-CA" sz="1200" dirty="0">
                <a:solidFill>
                  <a:srgbClr val="003366"/>
                </a:solidFill>
                <a:latin typeface="Arial" panose="020B0604020202020204" pitchFamily="34" charset="0"/>
                <a:cs typeface="Arial" panose="020B0604020202020204" pitchFamily="34" charset="0"/>
              </a:rPr>
              <a:t>Market cap</a:t>
            </a:r>
          </a:p>
          <a:p>
            <a:r>
              <a:rPr lang="en-CA" sz="2000" dirty="0">
                <a:solidFill>
                  <a:srgbClr val="003366"/>
                </a:solidFill>
                <a:latin typeface="Arial" panose="020B0604020202020204" pitchFamily="34" charset="0"/>
                <a:cs typeface="Arial" panose="020B0604020202020204" pitchFamily="34" charset="0"/>
              </a:rPr>
              <a:t>$420M</a:t>
            </a:r>
            <a:endParaRPr lang="en-CA" dirty="0">
              <a:solidFill>
                <a:srgbClr val="003366"/>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7576DC0-0AC3-42A0-1419-83D089AD9AC9}"/>
              </a:ext>
            </a:extLst>
          </p:cNvPr>
          <p:cNvSpPr txBox="1"/>
          <p:nvPr/>
        </p:nvSpPr>
        <p:spPr>
          <a:xfrm>
            <a:off x="4673486" y="1757935"/>
            <a:ext cx="2009632" cy="584775"/>
          </a:xfrm>
          <a:prstGeom prst="rect">
            <a:avLst/>
          </a:prstGeom>
          <a:noFill/>
        </p:spPr>
        <p:txBody>
          <a:bodyPr wrap="square" rtlCol="0">
            <a:spAutoFit/>
          </a:bodyPr>
          <a:lstStyle/>
          <a:p>
            <a:r>
              <a:rPr lang="en-CA" sz="1200" dirty="0">
                <a:solidFill>
                  <a:srgbClr val="003366"/>
                </a:solidFill>
                <a:latin typeface="Arial" panose="020B0604020202020204" pitchFamily="34" charset="0"/>
                <a:cs typeface="Arial" panose="020B0604020202020204" pitchFamily="34" charset="0"/>
              </a:rPr>
              <a:t>Enterprise value</a:t>
            </a:r>
          </a:p>
          <a:p>
            <a:r>
              <a:rPr lang="en-CA" sz="2000" dirty="0">
                <a:solidFill>
                  <a:srgbClr val="003366"/>
                </a:solidFill>
                <a:latin typeface="Arial" panose="020B0604020202020204" pitchFamily="34" charset="0"/>
                <a:cs typeface="Arial" panose="020B0604020202020204" pitchFamily="34" charset="0"/>
              </a:rPr>
              <a:t>$460M</a:t>
            </a:r>
            <a:endParaRPr lang="en-CA" dirty="0">
              <a:solidFill>
                <a:srgbClr val="003366"/>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C55F3F51-83AA-2064-4A2E-9ECB49F20DC7}"/>
              </a:ext>
            </a:extLst>
          </p:cNvPr>
          <p:cNvPicPr>
            <a:picLocks noChangeAspect="1"/>
          </p:cNvPicPr>
          <p:nvPr/>
        </p:nvPicPr>
        <p:blipFill>
          <a:blip r:embed="rId2"/>
          <a:stretch>
            <a:fillRect/>
          </a:stretch>
        </p:blipFill>
        <p:spPr>
          <a:xfrm>
            <a:off x="601171" y="2510888"/>
            <a:ext cx="6654362" cy="3201326"/>
          </a:xfrm>
          <a:prstGeom prst="rect">
            <a:avLst/>
          </a:prstGeom>
        </p:spPr>
      </p:pic>
      <p:sp>
        <p:nvSpPr>
          <p:cNvPr id="16" name="Rectangle: Rounded Corners 15">
            <a:extLst>
              <a:ext uri="{FF2B5EF4-FFF2-40B4-BE49-F238E27FC236}">
                <a16:creationId xmlns:a16="http://schemas.microsoft.com/office/drawing/2014/main" id="{00A959A2-1919-0D72-0EFB-E2459549A209}"/>
              </a:ext>
            </a:extLst>
          </p:cNvPr>
          <p:cNvSpPr/>
          <p:nvPr/>
        </p:nvSpPr>
        <p:spPr>
          <a:xfrm>
            <a:off x="601171" y="5857592"/>
            <a:ext cx="6654362" cy="21728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BELFB: 169% increase in stock price YTD 2022 vs 33% decrease in full Nasdaq</a:t>
            </a:r>
          </a:p>
        </p:txBody>
      </p:sp>
    </p:spTree>
    <p:extLst>
      <p:ext uri="{BB962C8B-B14F-4D97-AF65-F5344CB8AC3E}">
        <p14:creationId xmlns:p14="http://schemas.microsoft.com/office/powerpoint/2010/main" val="2250637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70 years in the Electronic Components Industry"/>
          <p:cNvSpPr txBox="1">
            <a:spLocks noGrp="1"/>
          </p:cNvSpPr>
          <p:nvPr>
            <p:ph type="body" sz="quarter" idx="1"/>
          </p:nvPr>
        </p:nvSpPr>
        <p:spPr>
          <a:xfrm>
            <a:off x="603250" y="2692792"/>
            <a:ext cx="10985500" cy="952501"/>
          </a:xfrm>
          <a:prstGeom prst="rect">
            <a:avLst/>
          </a:prstGeom>
        </p:spPr>
        <p:txBody>
          <a:bodyPr>
            <a:normAutofit/>
          </a:bodyPr>
          <a:lstStyle>
            <a:lvl1pPr algn="ctr">
              <a:defRPr sz="3100">
                <a:solidFill>
                  <a:srgbClr val="F6FDFF"/>
                </a:solidFill>
              </a:defRPr>
            </a:lvl1pPr>
          </a:lstStyle>
          <a:p>
            <a:pPr algn="l"/>
            <a:r>
              <a:rPr lang="en-US" sz="4400" dirty="0"/>
              <a:t>Appendix</a:t>
            </a:r>
            <a:endParaRPr sz="4400" dirty="0"/>
          </a:p>
        </p:txBody>
      </p:sp>
      <p:pic>
        <p:nvPicPr>
          <p:cNvPr id="5" name="Graphic 17" descr="Graphic 17">
            <a:hlinkClick r:id="rId2"/>
            <a:extLst>
              <a:ext uri="{FF2B5EF4-FFF2-40B4-BE49-F238E27FC236}">
                <a16:creationId xmlns:a16="http://schemas.microsoft.com/office/drawing/2014/main" id="{2C34908F-5630-4B62-A8E8-C48C70673072}"/>
              </a:ext>
            </a:extLst>
          </p:cNvPr>
          <p:cNvPicPr>
            <a:picLocks noChangeAspect="1"/>
          </p:cNvPicPr>
          <p:nvPr/>
        </p:nvPicPr>
        <p:blipFill>
          <a:blip r:embed="rId3"/>
          <a:stretch>
            <a:fillRect/>
          </a:stretch>
        </p:blipFill>
        <p:spPr>
          <a:xfrm>
            <a:off x="9140916" y="5444534"/>
            <a:ext cx="2636370" cy="1135668"/>
          </a:xfrm>
          <a:prstGeom prst="rect">
            <a:avLst/>
          </a:prstGeom>
          <a:ln w="3175">
            <a:miter lim="400000"/>
          </a:ln>
        </p:spPr>
      </p:pic>
    </p:spTree>
    <p:extLst>
      <p:ext uri="{BB962C8B-B14F-4D97-AF65-F5344CB8AC3E}">
        <p14:creationId xmlns:p14="http://schemas.microsoft.com/office/powerpoint/2010/main" val="4222099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Diverse Offerings">
            <a:extLst>
              <a:ext uri="{FF2B5EF4-FFF2-40B4-BE49-F238E27FC236}">
                <a16:creationId xmlns:a16="http://schemas.microsoft.com/office/drawing/2014/main" id="{55D8FBA8-7E75-4CF5-875F-328C8B3CE648}"/>
              </a:ext>
            </a:extLst>
          </p:cNvPr>
          <p:cNvSpPr txBox="1"/>
          <p:nvPr/>
        </p:nvSpPr>
        <p:spPr>
          <a:xfrm>
            <a:off x="603250" y="320847"/>
            <a:ext cx="10985500" cy="71658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a:lnSpc>
                <a:spcPct val="80000"/>
              </a:lnSpc>
              <a:defRPr sz="4000" b="1" spc="-79">
                <a:solidFill>
                  <a:srgbClr val="003057"/>
                </a:solidFill>
                <a:latin typeface="+mn-lt"/>
                <a:ea typeface="+mn-ea"/>
                <a:cs typeface="+mn-cs"/>
                <a:sym typeface="Arial"/>
              </a:defRPr>
            </a:lvl1pPr>
          </a:lstStyle>
          <a:p>
            <a:r>
              <a:rPr lang="en-US" sz="3600" dirty="0"/>
              <a:t>Today’s Presenters</a:t>
            </a:r>
          </a:p>
        </p:txBody>
      </p:sp>
      <p:sp>
        <p:nvSpPr>
          <p:cNvPr id="9" name="Rectangle 8">
            <a:extLst>
              <a:ext uri="{FF2B5EF4-FFF2-40B4-BE49-F238E27FC236}">
                <a16:creationId xmlns:a16="http://schemas.microsoft.com/office/drawing/2014/main" id="{B859ABCE-269C-66B5-3322-BA62E059CCAD}"/>
              </a:ext>
            </a:extLst>
          </p:cNvPr>
          <p:cNvSpPr/>
          <p:nvPr/>
        </p:nvSpPr>
        <p:spPr>
          <a:xfrm>
            <a:off x="6377342" y="1397403"/>
            <a:ext cx="3453620" cy="4724264"/>
          </a:xfrm>
          <a:prstGeom prst="rect">
            <a:avLst/>
          </a:prstGeom>
          <a:noFill/>
          <a:ln w="28575">
            <a:solidFill>
              <a:srgbClr val="636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AB1059E-EEEC-E8E7-335B-DFD2713814A8}"/>
              </a:ext>
            </a:extLst>
          </p:cNvPr>
          <p:cNvSpPr/>
          <p:nvPr/>
        </p:nvSpPr>
        <p:spPr>
          <a:xfrm>
            <a:off x="2330269" y="1397403"/>
            <a:ext cx="3453620" cy="4724264"/>
          </a:xfrm>
          <a:prstGeom prst="rect">
            <a:avLst/>
          </a:prstGeom>
          <a:noFill/>
          <a:ln w="28575">
            <a:solidFill>
              <a:srgbClr val="636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81910C0-790D-8B4E-7B11-464D651BFD32}"/>
              </a:ext>
            </a:extLst>
          </p:cNvPr>
          <p:cNvSpPr txBox="1"/>
          <p:nvPr/>
        </p:nvSpPr>
        <p:spPr>
          <a:xfrm>
            <a:off x="2809304" y="3088652"/>
            <a:ext cx="2495550" cy="656263"/>
          </a:xfrm>
          <a:prstGeom prst="rect">
            <a:avLst/>
          </a:prstGeom>
        </p:spPr>
        <p:txBody>
          <a:bodyPr vert="horz" wrap="square" lIns="91440" tIns="45720" rIns="91440" bIns="45720" rtlCol="0" anchor="ctr" anchorCtr="0">
            <a:normAutofit/>
          </a:bodyPr>
          <a:lstStyle/>
          <a:p>
            <a:pPr algn="ctr"/>
            <a:r>
              <a:rPr lang="en-US" sz="1400" b="1" dirty="0">
                <a:solidFill>
                  <a:srgbClr val="003057"/>
                </a:solidFill>
                <a:latin typeface="+mn-lt"/>
                <a:cs typeface="Segoe UI" panose="020B0502040204020203" pitchFamily="34" charset="0"/>
              </a:rPr>
              <a:t>Farouq Tuweiq</a:t>
            </a:r>
          </a:p>
          <a:p>
            <a:pPr algn="ctr"/>
            <a:r>
              <a:rPr lang="en-US" sz="1400" i="1" dirty="0">
                <a:solidFill>
                  <a:srgbClr val="003057"/>
                </a:solidFill>
                <a:latin typeface="+mn-lt"/>
                <a:cs typeface="Segoe UI" panose="020B0502040204020203" pitchFamily="34" charset="0"/>
              </a:rPr>
              <a:t>Chief Financial Officer</a:t>
            </a:r>
          </a:p>
        </p:txBody>
      </p:sp>
      <p:sp>
        <p:nvSpPr>
          <p:cNvPr id="12" name="TextBox 11">
            <a:extLst>
              <a:ext uri="{FF2B5EF4-FFF2-40B4-BE49-F238E27FC236}">
                <a16:creationId xmlns:a16="http://schemas.microsoft.com/office/drawing/2014/main" id="{8F40BD4B-DD10-C943-EE23-D36C5E8A87C1}"/>
              </a:ext>
            </a:extLst>
          </p:cNvPr>
          <p:cNvSpPr txBox="1"/>
          <p:nvPr/>
        </p:nvSpPr>
        <p:spPr>
          <a:xfrm>
            <a:off x="2498790" y="3917013"/>
            <a:ext cx="3032306" cy="2267107"/>
          </a:xfrm>
          <a:prstGeom prst="rect">
            <a:avLst/>
          </a:prstGeom>
        </p:spPr>
        <p:txBody>
          <a:bodyPr vert="horz" wrap="square" lIns="91440" tIns="18288" rIns="91440" bIns="18288" rtlCol="0" anchor="t" anchorCtr="0">
            <a:normAutofit/>
          </a:bodyPr>
          <a:lstStyle/>
          <a:p>
            <a:pPr marL="228600" indent="-228600" algn="l">
              <a:spcBef>
                <a:spcPts val="600"/>
              </a:spcBef>
              <a:spcAft>
                <a:spcPts val="600"/>
              </a:spcAft>
              <a:buClr>
                <a:srgbClr val="003057"/>
              </a:buClr>
              <a:buFont typeface="Arial" panose="020B0604020202020204" pitchFamily="34" charset="0"/>
              <a:buChar char="•"/>
            </a:pPr>
            <a:r>
              <a:rPr lang="en-US" sz="1100" dirty="0">
                <a:solidFill>
                  <a:srgbClr val="63666A"/>
                </a:solidFill>
                <a:latin typeface="+mn-lt"/>
                <a:cs typeface="Times New Roman" pitchFamily="18" charset="0"/>
              </a:rPr>
              <a:t>Mr. Tuweiq became the Company’s Chief Financial Officer in January of 2021</a:t>
            </a:r>
          </a:p>
          <a:p>
            <a:pPr marL="228600" indent="-228600" algn="l">
              <a:spcBef>
                <a:spcPts val="600"/>
              </a:spcBef>
              <a:spcAft>
                <a:spcPts val="600"/>
              </a:spcAft>
              <a:buClr>
                <a:srgbClr val="003057"/>
              </a:buClr>
              <a:buFont typeface="Arial" panose="020B0604020202020204" pitchFamily="34" charset="0"/>
              <a:buChar char="•"/>
            </a:pPr>
            <a:r>
              <a:rPr lang="en-US" sz="1100" dirty="0">
                <a:solidFill>
                  <a:srgbClr val="63666A"/>
                </a:solidFill>
                <a:latin typeface="+mn-lt"/>
                <a:cs typeface="Times New Roman" pitchFamily="18" charset="0"/>
              </a:rPr>
              <a:t>Previously, Mr. Tuweiq worked at BMO Capital Markets, where he led and helped build the Industrial Technology Investment Banking practice</a:t>
            </a:r>
          </a:p>
          <a:p>
            <a:pPr marL="228600" indent="-228600" algn="l">
              <a:spcBef>
                <a:spcPts val="600"/>
              </a:spcBef>
              <a:spcAft>
                <a:spcPts val="600"/>
              </a:spcAft>
              <a:buClr>
                <a:srgbClr val="003057"/>
              </a:buClr>
              <a:buFont typeface="Arial" panose="020B0604020202020204" pitchFamily="34" charset="0"/>
              <a:buChar char="•"/>
            </a:pPr>
            <a:r>
              <a:rPr lang="en-US" sz="1100" dirty="0">
                <a:solidFill>
                  <a:srgbClr val="63666A"/>
                </a:solidFill>
                <a:latin typeface="+mn-lt"/>
                <a:cs typeface="Times New Roman" pitchFamily="18" charset="0"/>
              </a:rPr>
              <a:t>Mr. Tuweiq earned his BA in Finance and MS in Accounting from Michigan State and his MBA from Georgetown University</a:t>
            </a:r>
          </a:p>
        </p:txBody>
      </p:sp>
      <p:sp>
        <p:nvSpPr>
          <p:cNvPr id="13" name="TextBox 19">
            <a:extLst>
              <a:ext uri="{FF2B5EF4-FFF2-40B4-BE49-F238E27FC236}">
                <a16:creationId xmlns:a16="http://schemas.microsoft.com/office/drawing/2014/main" id="{41D90CC3-E154-3BD5-5DD1-3C6ED97F5022}"/>
              </a:ext>
            </a:extLst>
          </p:cNvPr>
          <p:cNvSpPr txBox="1"/>
          <p:nvPr/>
        </p:nvSpPr>
        <p:spPr>
          <a:xfrm>
            <a:off x="6873827" y="3088653"/>
            <a:ext cx="2495550" cy="656263"/>
          </a:xfrm>
          <a:prstGeom prst="rect">
            <a:avLst/>
          </a:prstGeom>
        </p:spPr>
        <p:txBody>
          <a:bodyPr vert="horz" wrap="square" lIns="91440" tIns="45720" rIns="91440" bIns="45720" rtlCol="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1pPr>
            <a:lvl2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2pPr>
            <a:lvl3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3pPr>
            <a:lvl4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4pPr>
            <a:lvl5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5pPr>
            <a:lvl6pPr marL="0" marR="0" indent="2286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6pPr>
            <a:lvl7pPr marL="0" marR="0" indent="2743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7pPr>
            <a:lvl8pPr marL="0" marR="0" indent="3200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8pPr>
            <a:lvl9pPr marL="0" marR="0" indent="3657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9pPr>
          </a:lstStyle>
          <a:p>
            <a:pPr algn="ctr"/>
            <a:r>
              <a:rPr lang="en-US" sz="1400" b="1" dirty="0">
                <a:solidFill>
                  <a:srgbClr val="003057"/>
                </a:solidFill>
                <a:latin typeface="+mn-lt"/>
                <a:cs typeface="Segoe UI" panose="020B0502040204020203" pitchFamily="34" charset="0"/>
              </a:rPr>
              <a:t>Lynn Hutkin</a:t>
            </a:r>
          </a:p>
          <a:p>
            <a:pPr algn="ctr"/>
            <a:r>
              <a:rPr lang="en-US" sz="1400" i="1" dirty="0">
                <a:solidFill>
                  <a:srgbClr val="003057"/>
                </a:solidFill>
                <a:latin typeface="+mn-lt"/>
                <a:cs typeface="Segoe UI" panose="020B0502040204020203" pitchFamily="34" charset="0"/>
              </a:rPr>
              <a:t>Director of Financial Reporting</a:t>
            </a:r>
          </a:p>
        </p:txBody>
      </p:sp>
      <p:sp>
        <p:nvSpPr>
          <p:cNvPr id="14" name="TextBox 20">
            <a:extLst>
              <a:ext uri="{FF2B5EF4-FFF2-40B4-BE49-F238E27FC236}">
                <a16:creationId xmlns:a16="http://schemas.microsoft.com/office/drawing/2014/main" id="{7E2383BD-470B-17EB-AD33-F553EAE01798}"/>
              </a:ext>
            </a:extLst>
          </p:cNvPr>
          <p:cNvSpPr txBox="1"/>
          <p:nvPr/>
        </p:nvSpPr>
        <p:spPr>
          <a:xfrm>
            <a:off x="6549994" y="3854560"/>
            <a:ext cx="3143216" cy="2267107"/>
          </a:xfrm>
          <a:prstGeom prst="rect">
            <a:avLst/>
          </a:prstGeom>
        </p:spPr>
        <p:txBody>
          <a:bodyPr vert="horz" wrap="square" lIns="91440" tIns="18288" rIns="91440" bIns="18288" rtlCol="0" anchor="t" anchorCtr="0">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1pPr>
            <a:lvl2pPr marL="0" marR="0" indent="457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2pPr>
            <a:lvl3pPr marL="0" marR="0" indent="914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3pPr>
            <a:lvl4pPr marL="0" marR="0" indent="1371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4pPr>
            <a:lvl5pPr marL="0" marR="0" indent="18288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5pPr>
            <a:lvl6pPr marL="0" marR="0" indent="22860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6pPr>
            <a:lvl7pPr marL="0" marR="0" indent="27432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7pPr>
            <a:lvl8pPr marL="0" marR="0" indent="32004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8pPr>
            <a:lvl9pPr marL="0" marR="0" indent="3657600" algn="ctr" defTabSz="1219169"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5E5E5E"/>
                </a:solidFill>
                <a:effectLst/>
                <a:uFillTx/>
                <a:latin typeface="+mj-lt"/>
                <a:ea typeface="+mj-ea"/>
                <a:cs typeface="+mj-cs"/>
                <a:sym typeface="Helvetica Neue"/>
              </a:defRPr>
            </a:lvl9pPr>
          </a:lstStyle>
          <a:p>
            <a:pPr marL="228600" indent="-228600" algn="l">
              <a:spcBef>
                <a:spcPts val="600"/>
              </a:spcBef>
              <a:spcAft>
                <a:spcPts val="600"/>
              </a:spcAft>
              <a:buClr>
                <a:srgbClr val="003057"/>
              </a:buClr>
              <a:buFont typeface="Arial" panose="020B0604020202020204" pitchFamily="34" charset="0"/>
              <a:buChar char="•"/>
            </a:pPr>
            <a:r>
              <a:rPr lang="en-US" sz="1100" dirty="0">
                <a:solidFill>
                  <a:srgbClr val="63666A"/>
                </a:solidFill>
                <a:latin typeface="+mn-lt"/>
                <a:cs typeface="Times New Roman" pitchFamily="18" charset="0"/>
              </a:rPr>
              <a:t>Ms. Hutkin joined Bel in 2007, was promoted to Director of Financial Reporting in 2017 and was additionally appointed as the Company’s Principal Accounting Officer and Secretary in 2021</a:t>
            </a:r>
          </a:p>
          <a:p>
            <a:pPr marL="228600" indent="-228600" algn="l">
              <a:spcBef>
                <a:spcPts val="600"/>
              </a:spcBef>
              <a:spcAft>
                <a:spcPts val="600"/>
              </a:spcAft>
              <a:buClr>
                <a:srgbClr val="003057"/>
              </a:buClr>
              <a:buFont typeface="Arial" panose="020B0604020202020204" pitchFamily="34" charset="0"/>
              <a:buChar char="•"/>
            </a:pPr>
            <a:r>
              <a:rPr lang="en-US" sz="1100" dirty="0">
                <a:solidFill>
                  <a:srgbClr val="63666A"/>
                </a:solidFill>
                <a:latin typeface="+mn-lt"/>
                <a:cs typeface="Times New Roman" pitchFamily="18" charset="0"/>
              </a:rPr>
              <a:t>Previously, Ms. Hutkin was Director of External Financial Reporting and Human Resources for CD&amp;L, Inc.</a:t>
            </a:r>
          </a:p>
          <a:p>
            <a:pPr marL="228600" indent="-228600" algn="l">
              <a:spcBef>
                <a:spcPts val="600"/>
              </a:spcBef>
              <a:spcAft>
                <a:spcPts val="600"/>
              </a:spcAft>
              <a:buClr>
                <a:srgbClr val="003057"/>
              </a:buClr>
              <a:buFont typeface="Arial" panose="020B0604020202020204" pitchFamily="34" charset="0"/>
              <a:buChar char="•"/>
            </a:pPr>
            <a:r>
              <a:rPr lang="en-US" sz="1100" dirty="0">
                <a:solidFill>
                  <a:srgbClr val="63666A"/>
                </a:solidFill>
                <a:latin typeface="+mn-lt"/>
                <a:cs typeface="Times New Roman" pitchFamily="18" charset="0"/>
              </a:rPr>
              <a:t>Ms. Hutkin earned her BS of Accountancy from Bentley College and is an active CPA</a:t>
            </a:r>
          </a:p>
        </p:txBody>
      </p:sp>
      <p:pic>
        <p:nvPicPr>
          <p:cNvPr id="19" name="Picture 18">
            <a:extLst>
              <a:ext uri="{FF2B5EF4-FFF2-40B4-BE49-F238E27FC236}">
                <a16:creationId xmlns:a16="http://schemas.microsoft.com/office/drawing/2014/main" id="{751B1005-A508-B6A7-1E77-B763A9374DBF}"/>
              </a:ext>
            </a:extLst>
          </p:cNvPr>
          <p:cNvPicPr>
            <a:picLocks noChangeAspect="1"/>
          </p:cNvPicPr>
          <p:nvPr/>
        </p:nvPicPr>
        <p:blipFill>
          <a:blip r:embed="rId2"/>
          <a:stretch>
            <a:fillRect/>
          </a:stretch>
        </p:blipFill>
        <p:spPr>
          <a:xfrm>
            <a:off x="3285554" y="1535753"/>
            <a:ext cx="1543050" cy="1466850"/>
          </a:xfrm>
          <a:prstGeom prst="rect">
            <a:avLst/>
          </a:prstGeom>
        </p:spPr>
      </p:pic>
      <p:pic>
        <p:nvPicPr>
          <p:cNvPr id="3" name="Picture 2">
            <a:extLst>
              <a:ext uri="{FF2B5EF4-FFF2-40B4-BE49-F238E27FC236}">
                <a16:creationId xmlns:a16="http://schemas.microsoft.com/office/drawing/2014/main" id="{B230DEDA-5A0A-5202-A2C7-5D26FF41CA79}"/>
              </a:ext>
            </a:extLst>
          </p:cNvPr>
          <p:cNvPicPr>
            <a:picLocks noChangeAspect="1"/>
          </p:cNvPicPr>
          <p:nvPr/>
        </p:nvPicPr>
        <p:blipFill>
          <a:blip r:embed="rId3"/>
          <a:stretch>
            <a:fillRect/>
          </a:stretch>
        </p:blipFill>
        <p:spPr>
          <a:xfrm>
            <a:off x="7305691" y="1570777"/>
            <a:ext cx="1596922" cy="1431826"/>
          </a:xfrm>
          <a:prstGeom prst="rect">
            <a:avLst/>
          </a:prstGeom>
        </p:spPr>
      </p:pic>
    </p:spTree>
    <p:extLst>
      <p:ext uri="{BB962C8B-B14F-4D97-AF65-F5344CB8AC3E}">
        <p14:creationId xmlns:p14="http://schemas.microsoft.com/office/powerpoint/2010/main" val="1717490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44A0BF3-F89F-420F-980A-47106254CDDE}"/>
              </a:ext>
            </a:extLst>
          </p:cNvPr>
          <p:cNvSpPr txBox="1">
            <a:spLocks/>
          </p:cNvSpPr>
          <p:nvPr/>
        </p:nvSpPr>
        <p:spPr bwMode="auto">
          <a:xfrm>
            <a:off x="603250" y="1682686"/>
            <a:ext cx="11201400" cy="3886200"/>
          </a:xfrm>
          <a:prstGeom prst="rect">
            <a:avLst/>
          </a:prstGeom>
          <a:noFill/>
          <a:ln w="9525">
            <a:noFill/>
            <a:miter lim="800000"/>
            <a:headEnd/>
            <a:tailEnd/>
          </a:ln>
        </p:spPr>
        <p:txBody>
          <a:bodyPr vert="horz" wrap="square" lIns="91440" tIns="45720" rIns="91440" bIns="45720" numCol="2" spcCol="540000" anchor="t" anchorCtr="0" compatLnSpc="1">
            <a:prstTxWarp prst="textNoShape">
              <a:avLst/>
            </a:prstTxWarp>
          </a:bodyPr>
          <a:lstStyle>
            <a:lvl1pPr marL="171450" indent="-171450" algn="l" rtl="0" eaLnBrk="1" fontAlgn="base" hangingPunct="1">
              <a:lnSpc>
                <a:spcPct val="90000"/>
              </a:lnSpc>
              <a:spcBef>
                <a:spcPts val="0"/>
              </a:spcBef>
              <a:spcAft>
                <a:spcPct val="0"/>
              </a:spcAft>
              <a:buClr>
                <a:srgbClr val="0085CA"/>
              </a:buClr>
              <a:buFont typeface="Arial" panose="020B0604020202020204" pitchFamily="34" charset="0"/>
              <a:buChar char="•"/>
              <a:defRPr sz="1800" b="1" kern="1200">
                <a:solidFill>
                  <a:schemeClr val="tx1">
                    <a:lumMod val="90000"/>
                    <a:lumOff val="10000"/>
                  </a:schemeClr>
                </a:solidFill>
                <a:latin typeface="Arial" panose="020B0604020202020204" pitchFamily="34" charset="0"/>
                <a:ea typeface="Tahoma" pitchFamily="34" charset="0"/>
                <a:cs typeface="Arial" panose="020B0604020202020204" pitchFamily="34" charset="0"/>
              </a:defRPr>
            </a:lvl1pPr>
            <a:lvl2pPr marL="742932" indent="-285744" algn="l" rtl="0" eaLnBrk="1" fontAlgn="base" hangingPunct="1">
              <a:spcBef>
                <a:spcPct val="20000"/>
              </a:spcBef>
              <a:spcAft>
                <a:spcPct val="0"/>
              </a:spcAft>
              <a:buClr>
                <a:srgbClr val="0085CA"/>
              </a:buClr>
              <a:buFont typeface="Wingdings" panose="05000000000000000000" pitchFamily="2" charset="2"/>
              <a:buChar char="§"/>
              <a:defRPr sz="1800" kern="1200">
                <a:solidFill>
                  <a:srgbClr val="191919"/>
                </a:solidFill>
                <a:latin typeface="+mj-lt"/>
                <a:ea typeface="Tahoma" pitchFamily="34" charset="0"/>
                <a:cs typeface="Tahoma" pitchFamily="34" charset="0"/>
              </a:defRPr>
            </a:lvl2pPr>
            <a:lvl3pPr marL="1142971" indent="-228594" algn="l" rtl="0" eaLnBrk="1" fontAlgn="base" hangingPunct="1">
              <a:spcBef>
                <a:spcPct val="20000"/>
              </a:spcBef>
              <a:spcAft>
                <a:spcPct val="0"/>
              </a:spcAft>
              <a:buClr>
                <a:srgbClr val="0085CA"/>
              </a:buClr>
              <a:buFont typeface="Wingdings" panose="05000000000000000000" pitchFamily="2" charset="2"/>
              <a:buChar char="§"/>
              <a:defRPr sz="1600" kern="1200">
                <a:solidFill>
                  <a:srgbClr val="191919"/>
                </a:solidFill>
                <a:latin typeface="+mj-lt"/>
                <a:ea typeface="Tahoma" pitchFamily="34" charset="0"/>
                <a:cs typeface="Tahoma" pitchFamily="34" charset="0"/>
              </a:defRPr>
            </a:lvl3pPr>
            <a:lvl4pPr marL="1600160" indent="-228594" algn="l" rtl="0" eaLnBrk="1" fontAlgn="base" hangingPunct="1">
              <a:spcBef>
                <a:spcPct val="20000"/>
              </a:spcBef>
              <a:spcAft>
                <a:spcPct val="0"/>
              </a:spcAft>
              <a:buClr>
                <a:srgbClr val="0085CA"/>
              </a:buClr>
              <a:buFont typeface="Wingdings" panose="05000000000000000000" pitchFamily="2" charset="2"/>
              <a:buChar char="§"/>
              <a:defRPr sz="1000" kern="1200">
                <a:solidFill>
                  <a:srgbClr val="191919"/>
                </a:solidFill>
                <a:latin typeface="+mj-lt"/>
                <a:ea typeface="Tahoma" pitchFamily="34" charset="0"/>
                <a:cs typeface="Tahoma" pitchFamily="34" charset="0"/>
              </a:defRPr>
            </a:lvl4pPr>
            <a:lvl5pPr marL="2057349" indent="-228594" algn="l" rtl="0" eaLnBrk="1" fontAlgn="base" hangingPunct="1">
              <a:spcBef>
                <a:spcPct val="20000"/>
              </a:spcBef>
              <a:spcAft>
                <a:spcPct val="0"/>
              </a:spcAft>
              <a:buClr>
                <a:srgbClr val="0085CA"/>
              </a:buClr>
              <a:buFont typeface="Wingdings" panose="05000000000000000000" pitchFamily="2" charset="2"/>
              <a:buChar char="§"/>
              <a:defRPr sz="1000" kern="1200">
                <a:solidFill>
                  <a:srgbClr val="191919"/>
                </a:solidFill>
                <a:latin typeface="+mj-lt"/>
                <a:ea typeface="Tahoma" pitchFamily="34" charset="0"/>
                <a:cs typeface="Tahoma"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en-US" sz="1350" b="0" dirty="0">
                <a:solidFill>
                  <a:srgbClr val="63666A"/>
                </a:solidFill>
              </a:rPr>
              <a:t>The Company’s consolidated operating results are affected by a wide variety of factors that could materially and adversely affect revenues and profitability, including the risk factors described in Item 1A of our 2021 Annual Report on Form 10-K. As a result of these and other factors, the Company may experience material fluctuations in future operating results on a quarterly or annual basis, which could materially and adversely affect its business, consolidated financial condition, operating results, and common stock prices.  Furthermore, this document and other documents filed by the Company with the Securities and Exchange Commission (“SEC”) contain certain forward-looking statements under the Private Securities Litigation Reform Act of 1995 (“Forward-Looking Statements”) with respect to the business of the Company.  Forward-Looking Statements are necessarily subject to risks and uncertainties, many of which are outside our control, that could cause actual results to differ materially from these statements. </a:t>
            </a:r>
          </a:p>
          <a:p>
            <a:pPr marL="0" indent="0">
              <a:lnSpc>
                <a:spcPct val="100000"/>
              </a:lnSpc>
              <a:buNone/>
            </a:pPr>
            <a:endParaRPr lang="en-US" sz="1350" b="0" dirty="0">
              <a:solidFill>
                <a:srgbClr val="63666A"/>
              </a:solidFill>
            </a:endParaRPr>
          </a:p>
          <a:p>
            <a:pPr marL="0" indent="0">
              <a:lnSpc>
                <a:spcPct val="100000"/>
              </a:lnSpc>
              <a:buNone/>
            </a:pPr>
            <a:endParaRPr lang="en-US" sz="1350" b="0" dirty="0">
              <a:solidFill>
                <a:srgbClr val="63666A"/>
              </a:solidFill>
            </a:endParaRPr>
          </a:p>
          <a:p>
            <a:pPr marL="0" indent="0">
              <a:lnSpc>
                <a:spcPct val="100000"/>
              </a:lnSpc>
              <a:buNone/>
            </a:pPr>
            <a:r>
              <a:rPr lang="en-US" sz="1350" b="0" dirty="0">
                <a:solidFill>
                  <a:srgbClr val="63666A"/>
                </a:solidFill>
              </a:rPr>
              <a:t>Forward-Looking Statements can be identified by such words as “anticipates,” “believes,” “plan,” “assumes,” “could,” “should,” “estimates,” “expects,” “intends,” “potential,” “seek,” “predict,” “may,” “will” and similar references to future periods.  All statements other than statements of historical facts included in this report regarding our strategies, prospects, financial conditions, operations, costs, plans and objectives are Forward-Looking Statements.  These Forward-Looking Statements are subject to certain risks and uncertainties, including those detailed in Item 1A of our 2021 Annual Report on Form 10-K, which could cause actual results to differ materially from these Forward-Looking Statements.  The Company undertakes no obligation to publicly release the results of any revisions to these Forward-Looking Statements which may be necessary to reflect events or circumstances after the date hereof or to reflect the occurrence of unanticipated events.  Any Forward-Looking Statement made by the Company is based only on information currently available to us and speaks only as of the date on which it is made. </a:t>
            </a:r>
          </a:p>
          <a:p>
            <a:pPr>
              <a:lnSpc>
                <a:spcPct val="100000"/>
              </a:lnSpc>
            </a:pPr>
            <a:endParaRPr lang="en-CA" sz="1051" b="0" dirty="0">
              <a:solidFill>
                <a:schemeClr val="bg1"/>
              </a:solidFill>
            </a:endParaRPr>
          </a:p>
        </p:txBody>
      </p:sp>
      <p:sp>
        <p:nvSpPr>
          <p:cNvPr id="26" name="Diverse Offerings">
            <a:extLst>
              <a:ext uri="{FF2B5EF4-FFF2-40B4-BE49-F238E27FC236}">
                <a16:creationId xmlns:a16="http://schemas.microsoft.com/office/drawing/2014/main" id="{DFA10179-FFF9-4AD2-B152-3BC6DEA9438F}"/>
              </a:ext>
            </a:extLst>
          </p:cNvPr>
          <p:cNvSpPr txBox="1"/>
          <p:nvPr/>
        </p:nvSpPr>
        <p:spPr>
          <a:xfrm>
            <a:off x="603250" y="320847"/>
            <a:ext cx="10985500" cy="71658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a:bodyPr>
          <a:lstStyle>
            <a:lvl1pPr algn="l">
              <a:lnSpc>
                <a:spcPct val="80000"/>
              </a:lnSpc>
              <a:defRPr sz="4000" b="1" spc="-79">
                <a:solidFill>
                  <a:srgbClr val="003057"/>
                </a:solidFill>
                <a:latin typeface="+mn-lt"/>
                <a:ea typeface="+mn-ea"/>
                <a:cs typeface="+mn-cs"/>
                <a:sym typeface="Arial"/>
              </a:defRPr>
            </a:lvl1pPr>
          </a:lstStyle>
          <a:p>
            <a:r>
              <a:rPr lang="en-US" sz="3600" dirty="0"/>
              <a:t>Safe Harbor Statement</a:t>
            </a:r>
          </a:p>
        </p:txBody>
      </p:sp>
    </p:spTree>
    <p:extLst>
      <p:ext uri="{BB962C8B-B14F-4D97-AF65-F5344CB8AC3E}">
        <p14:creationId xmlns:p14="http://schemas.microsoft.com/office/powerpoint/2010/main" val="3241288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Diverse Offerings"/>
          <p:cNvSpPr txBox="1"/>
          <p:nvPr/>
        </p:nvSpPr>
        <p:spPr>
          <a:xfrm>
            <a:off x="603250" y="320950"/>
            <a:ext cx="10985500" cy="71658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a:lnSpc>
                <a:spcPct val="80000"/>
              </a:lnSpc>
              <a:defRPr sz="4000" b="1" spc="-79">
                <a:solidFill>
                  <a:srgbClr val="003057"/>
                </a:solidFill>
                <a:latin typeface="+mn-lt"/>
                <a:ea typeface="+mn-ea"/>
                <a:cs typeface="+mn-cs"/>
                <a:sym typeface="Arial"/>
              </a:defRPr>
            </a:lvl1pPr>
          </a:lstStyle>
          <a:p>
            <a:pPr marL="0" marR="0" lvl="0" indent="0" algn="l" defTabSz="1219169" rtl="0" eaLnBrk="1" fontAlgn="auto" latinLnBrk="0" hangingPunct="0">
              <a:lnSpc>
                <a:spcPct val="80000"/>
              </a:lnSpc>
              <a:spcBef>
                <a:spcPts val="0"/>
              </a:spcBef>
              <a:spcAft>
                <a:spcPts val="0"/>
              </a:spcAft>
              <a:buClrTx/>
              <a:buSzTx/>
              <a:buFontTx/>
              <a:buNone/>
              <a:tabLst/>
              <a:defRPr/>
            </a:pPr>
            <a:r>
              <a:rPr kumimoji="0" lang="en-US" sz="3600" b="1" i="0" u="none" strike="noStrike" kern="0" cap="none" spc="-79" normalizeH="0" baseline="0" noProof="0" dirty="0">
                <a:ln>
                  <a:noFill/>
                </a:ln>
                <a:solidFill>
                  <a:srgbClr val="003057"/>
                </a:solidFill>
                <a:effectLst/>
                <a:uLnTx/>
                <a:uFillTx/>
                <a:latin typeface="Arial"/>
                <a:cs typeface="Arial"/>
                <a:sym typeface="Arial"/>
              </a:rPr>
              <a:t>Cinch Connectivity Solutions</a:t>
            </a:r>
            <a:endParaRPr kumimoji="0" sz="3600" b="1" i="0" u="none" strike="noStrike" kern="0" cap="none" spc="-79" normalizeH="0" baseline="0" noProof="0" dirty="0">
              <a:ln>
                <a:noFill/>
              </a:ln>
              <a:solidFill>
                <a:srgbClr val="003057"/>
              </a:solidFill>
              <a:effectLst/>
              <a:uLnTx/>
              <a:uFillTx/>
              <a:latin typeface="Arial"/>
              <a:cs typeface="Arial"/>
              <a:sym typeface="Arial"/>
            </a:endParaRPr>
          </a:p>
        </p:txBody>
      </p:sp>
      <p:sp>
        <p:nvSpPr>
          <p:cNvPr id="20" name="TextBox 26">
            <a:extLst>
              <a:ext uri="{FF2B5EF4-FFF2-40B4-BE49-F238E27FC236}">
                <a16:creationId xmlns:a16="http://schemas.microsoft.com/office/drawing/2014/main" id="{B0BDEDFB-F33F-4EE0-BC0A-5C7617CDE375}"/>
              </a:ext>
            </a:extLst>
          </p:cNvPr>
          <p:cNvSpPr txBox="1"/>
          <p:nvPr/>
        </p:nvSpPr>
        <p:spPr>
          <a:xfrm>
            <a:off x="597362" y="1898869"/>
            <a:ext cx="3541269" cy="167225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180970" marR="0" lvl="1" indent="-180970" algn="l" defTabSz="914400" rtl="0" eaLnBrk="1" fontAlgn="auto" latinLnBrk="0" hangingPunct="0">
              <a:lnSpc>
                <a:spcPct val="100000"/>
              </a:lnSpc>
              <a:spcBef>
                <a:spcPts val="400"/>
              </a:spcBef>
              <a:spcAft>
                <a:spcPts val="0"/>
              </a:spcAft>
              <a:buClr>
                <a:srgbClr val="0070C0"/>
              </a:buClr>
              <a:buSzPct val="100000"/>
              <a:buFont typeface="Arial"/>
              <a:buChar char="•"/>
              <a:tabLst/>
              <a:defRPr sz="1400" b="1">
                <a:solidFill>
                  <a:srgbClr val="63666A"/>
                </a:solidFill>
                <a:latin typeface="+mn-lt"/>
                <a:ea typeface="+mn-ea"/>
                <a:cs typeface="+mn-cs"/>
                <a:sym typeface="Arial"/>
              </a:defRPr>
            </a:pPr>
            <a:r>
              <a:rPr kumimoji="0" sz="1400" b="1" i="0" u="none" strike="noStrike" kern="0" cap="none" spc="0" normalizeH="0" baseline="0" noProof="0" dirty="0">
                <a:ln>
                  <a:noFill/>
                </a:ln>
                <a:solidFill>
                  <a:srgbClr val="63666A"/>
                </a:solidFill>
                <a:effectLst/>
                <a:uLnTx/>
                <a:uFillTx/>
                <a:latin typeface="Arial"/>
                <a:cs typeface="Arial"/>
                <a:sym typeface="Arial"/>
              </a:rPr>
              <a:t>Harsh Environment Fiber Optics</a:t>
            </a:r>
          </a:p>
          <a:p>
            <a:pPr marL="0" marR="0" lvl="1" indent="182557" algn="l" defTabSz="914400" rtl="0" eaLnBrk="1" fontAlgn="auto" latinLnBrk="0" hangingPunct="0">
              <a:lnSpc>
                <a:spcPct val="100000"/>
              </a:lnSpc>
              <a:spcBef>
                <a:spcPts val="400"/>
              </a:spcBef>
              <a:spcAft>
                <a:spcPts val="0"/>
              </a:spcAft>
              <a:buClrTx/>
              <a:buSzTx/>
              <a:buFontTx/>
              <a:buNone/>
              <a:tabLst/>
              <a:defRPr>
                <a:solidFill>
                  <a:srgbClr val="63666A"/>
                </a:solidFill>
                <a:latin typeface="+mn-lt"/>
                <a:ea typeface="+mn-ea"/>
                <a:cs typeface="+mn-cs"/>
                <a:sym typeface="Arial"/>
              </a:defRPr>
            </a:pPr>
            <a:r>
              <a:rPr kumimoji="0" lang="en-US" sz="1100" b="0" i="0" u="none" strike="noStrike" kern="0" cap="none" spc="0" normalizeH="0" baseline="0" noProof="0" dirty="0">
                <a:ln>
                  <a:noFill/>
                </a:ln>
                <a:solidFill>
                  <a:srgbClr val="63666A"/>
                </a:solidFill>
                <a:effectLst/>
                <a:uLnTx/>
                <a:uFillTx/>
                <a:latin typeface="Arial"/>
                <a:cs typeface="Arial"/>
                <a:sym typeface="Arial"/>
              </a:rPr>
              <a:t>- </a:t>
            </a:r>
            <a:r>
              <a:rPr kumimoji="0" sz="1100" b="0" i="0" u="none" strike="noStrike" kern="0" cap="none" spc="0" normalizeH="0" baseline="0" noProof="0" dirty="0">
                <a:ln>
                  <a:noFill/>
                </a:ln>
                <a:solidFill>
                  <a:srgbClr val="63666A"/>
                </a:solidFill>
                <a:effectLst/>
                <a:uLnTx/>
                <a:uFillTx/>
                <a:latin typeface="Arial"/>
                <a:cs typeface="Arial"/>
                <a:sym typeface="Arial"/>
              </a:rPr>
              <a:t>High-speed transceivers and media converters</a:t>
            </a:r>
          </a:p>
          <a:p>
            <a:pPr marL="287338" lvl="3" indent="-112713" algn="l" defTabSz="914400">
              <a:spcBef>
                <a:spcPts val="400"/>
              </a:spcBef>
              <a:buFontTx/>
              <a:buChar char="-"/>
              <a:defRPr>
                <a:solidFill>
                  <a:srgbClr val="63666A"/>
                </a:solidFill>
                <a:latin typeface="+mn-lt"/>
                <a:ea typeface="+mn-ea"/>
                <a:cs typeface="+mn-cs"/>
                <a:sym typeface="Arial"/>
              </a:defRPr>
            </a:pPr>
            <a:r>
              <a:rPr kumimoji="0" sz="1100" b="0" i="0" u="none" strike="noStrike" kern="0" cap="none" spc="0" normalizeH="0" baseline="0" noProof="0" dirty="0">
                <a:ln>
                  <a:noFill/>
                </a:ln>
                <a:solidFill>
                  <a:srgbClr val="63666A"/>
                </a:solidFill>
                <a:effectLst/>
                <a:uLnTx/>
                <a:uFillTx/>
                <a:latin typeface="Arial"/>
                <a:cs typeface="Arial"/>
                <a:sym typeface="Arial"/>
              </a:rPr>
              <a:t>Expanded beam optical connectors</a:t>
            </a:r>
            <a:endParaRPr kumimoji="0" lang="en-US" sz="1100" b="0" i="0" u="none" strike="noStrike" kern="0" cap="none" spc="0" normalizeH="0" baseline="0" noProof="0" dirty="0">
              <a:ln>
                <a:noFill/>
              </a:ln>
              <a:solidFill>
                <a:srgbClr val="63666A"/>
              </a:solidFill>
              <a:effectLst/>
              <a:uLnTx/>
              <a:uFillTx/>
              <a:latin typeface="Arial"/>
              <a:cs typeface="Arial"/>
              <a:sym typeface="Arial"/>
            </a:endParaRPr>
          </a:p>
          <a:p>
            <a:pPr marL="180970" marR="0" lvl="1" indent="-180970" algn="l" defTabSz="914400" rtl="0" eaLnBrk="1" fontAlgn="auto" latinLnBrk="0" hangingPunct="0">
              <a:lnSpc>
                <a:spcPct val="100000"/>
              </a:lnSpc>
              <a:spcBef>
                <a:spcPts val="400"/>
              </a:spcBef>
              <a:spcAft>
                <a:spcPts val="0"/>
              </a:spcAft>
              <a:buClr>
                <a:srgbClr val="0070C0"/>
              </a:buClr>
              <a:buSzPct val="100000"/>
              <a:buFont typeface="Arial"/>
              <a:buChar char="•"/>
              <a:tabLst/>
              <a:defRPr sz="1400" b="1">
                <a:solidFill>
                  <a:srgbClr val="63666A"/>
                </a:solidFill>
                <a:latin typeface="+mn-lt"/>
                <a:ea typeface="+mn-ea"/>
                <a:cs typeface="+mn-cs"/>
                <a:sym typeface="Arial"/>
              </a:defRPr>
            </a:pPr>
            <a:r>
              <a:rPr kumimoji="0" sz="1400" b="1" i="0" u="none" strike="noStrike" kern="0" cap="none" spc="0" normalizeH="0" baseline="0" noProof="0" dirty="0">
                <a:ln>
                  <a:noFill/>
                </a:ln>
                <a:solidFill>
                  <a:srgbClr val="63666A"/>
                </a:solidFill>
                <a:effectLst/>
                <a:uLnTx/>
                <a:uFillTx/>
                <a:latin typeface="Arial"/>
                <a:cs typeface="Arial"/>
                <a:sym typeface="Arial"/>
              </a:rPr>
              <a:t>Copper-based Connectors and </a:t>
            </a:r>
            <a:br>
              <a:rPr kumimoji="0" lang="en-US" sz="1400" b="1" i="0" u="none" strike="noStrike" kern="0" cap="none" spc="0" normalizeH="0" baseline="0" noProof="0" dirty="0">
                <a:ln>
                  <a:noFill/>
                </a:ln>
                <a:solidFill>
                  <a:srgbClr val="63666A"/>
                </a:solidFill>
                <a:effectLst/>
                <a:uLnTx/>
                <a:uFillTx/>
                <a:latin typeface="Arial"/>
                <a:cs typeface="Arial"/>
                <a:sym typeface="Arial"/>
              </a:rPr>
            </a:br>
            <a:r>
              <a:rPr kumimoji="0" lang="en-US" sz="1400" b="1" i="0" u="none" strike="noStrike" kern="0" cap="none" spc="0" normalizeH="0" baseline="0" noProof="0" dirty="0">
                <a:ln>
                  <a:noFill/>
                </a:ln>
                <a:solidFill>
                  <a:srgbClr val="63666A"/>
                </a:solidFill>
                <a:effectLst/>
                <a:uLnTx/>
                <a:uFillTx/>
                <a:latin typeface="Arial"/>
                <a:cs typeface="Arial"/>
                <a:sym typeface="Arial"/>
              </a:rPr>
              <a:t> </a:t>
            </a:r>
            <a:r>
              <a:rPr kumimoji="0" sz="1400" b="1" i="0" u="none" strike="noStrike" kern="0" cap="none" spc="0" normalizeH="0" baseline="0" noProof="0" dirty="0">
                <a:ln>
                  <a:noFill/>
                </a:ln>
                <a:solidFill>
                  <a:srgbClr val="63666A"/>
                </a:solidFill>
                <a:effectLst/>
                <a:uLnTx/>
                <a:uFillTx/>
                <a:latin typeface="Arial"/>
                <a:cs typeface="Arial"/>
                <a:sym typeface="Arial"/>
              </a:rPr>
              <a:t>Cable Assemblies:</a:t>
            </a:r>
          </a:p>
          <a:p>
            <a:pPr marL="0" marR="0" lvl="1" indent="182557" algn="l" defTabSz="914400" rtl="0" eaLnBrk="1" fontAlgn="auto" latinLnBrk="0" hangingPunct="0">
              <a:lnSpc>
                <a:spcPct val="100000"/>
              </a:lnSpc>
              <a:spcBef>
                <a:spcPts val="400"/>
              </a:spcBef>
              <a:spcAft>
                <a:spcPts val="0"/>
              </a:spcAft>
              <a:buClrTx/>
              <a:buSzTx/>
              <a:buFontTx/>
              <a:buNone/>
              <a:tabLst/>
              <a:defRPr>
                <a:solidFill>
                  <a:srgbClr val="63666A"/>
                </a:solidFill>
                <a:latin typeface="+mn-lt"/>
                <a:ea typeface="+mn-ea"/>
                <a:cs typeface="+mn-cs"/>
                <a:sym typeface="Arial"/>
              </a:defRPr>
            </a:pPr>
            <a:r>
              <a:rPr kumimoji="0" lang="en-US" sz="1100" b="0" i="0" u="none" strike="noStrike" kern="0" cap="none" spc="0" normalizeH="0" baseline="0" noProof="0" dirty="0">
                <a:ln>
                  <a:noFill/>
                </a:ln>
                <a:solidFill>
                  <a:srgbClr val="63666A"/>
                </a:solidFill>
                <a:effectLst/>
                <a:uLnTx/>
                <a:uFillTx/>
                <a:latin typeface="Arial"/>
                <a:cs typeface="Arial"/>
                <a:sym typeface="Arial"/>
              </a:rPr>
              <a:t>- </a:t>
            </a:r>
            <a:r>
              <a:rPr kumimoji="0" sz="1100" b="0" i="0" u="none" strike="noStrike" kern="0" cap="none" spc="0" normalizeH="0" baseline="0" noProof="0" dirty="0">
                <a:ln>
                  <a:noFill/>
                </a:ln>
                <a:solidFill>
                  <a:srgbClr val="63666A"/>
                </a:solidFill>
                <a:effectLst/>
                <a:uLnTx/>
                <a:uFillTx/>
                <a:latin typeface="Arial"/>
                <a:cs typeface="Arial"/>
                <a:sym typeface="Arial"/>
              </a:rPr>
              <a:t>Mil-spec circular and rectangular</a:t>
            </a:r>
          </a:p>
          <a:p>
            <a:pPr marL="0" marR="0" lvl="1" indent="182557" algn="l" defTabSz="914400" rtl="0" eaLnBrk="1" fontAlgn="auto" latinLnBrk="0" hangingPunct="0">
              <a:lnSpc>
                <a:spcPct val="100000"/>
              </a:lnSpc>
              <a:spcBef>
                <a:spcPts val="400"/>
              </a:spcBef>
              <a:spcAft>
                <a:spcPts val="0"/>
              </a:spcAft>
              <a:buClrTx/>
              <a:buSzTx/>
              <a:buFontTx/>
              <a:buNone/>
              <a:tabLst/>
              <a:defRPr>
                <a:solidFill>
                  <a:srgbClr val="63666A"/>
                </a:solidFill>
                <a:latin typeface="+mn-lt"/>
                <a:ea typeface="+mn-ea"/>
                <a:cs typeface="+mn-cs"/>
                <a:sym typeface="Arial"/>
              </a:defRPr>
            </a:pPr>
            <a:r>
              <a:rPr kumimoji="0" lang="en-US" sz="1100" b="0" i="0" u="none" strike="noStrike" kern="0" cap="none" spc="0" normalizeH="0" baseline="0" noProof="0" dirty="0">
                <a:ln>
                  <a:noFill/>
                </a:ln>
                <a:solidFill>
                  <a:srgbClr val="63666A"/>
                </a:solidFill>
                <a:effectLst/>
                <a:uLnTx/>
                <a:uFillTx/>
                <a:latin typeface="Arial"/>
                <a:cs typeface="Arial"/>
                <a:sym typeface="Arial"/>
              </a:rPr>
              <a:t>- </a:t>
            </a:r>
            <a:r>
              <a:rPr kumimoji="0" sz="1100" b="0" i="0" u="none" strike="noStrike" kern="0" cap="none" spc="0" normalizeH="0" baseline="0" noProof="0" dirty="0">
                <a:ln>
                  <a:noFill/>
                </a:ln>
                <a:solidFill>
                  <a:srgbClr val="63666A"/>
                </a:solidFill>
                <a:effectLst/>
                <a:uLnTx/>
                <a:uFillTx/>
                <a:latin typeface="Arial"/>
                <a:cs typeface="Arial"/>
                <a:sym typeface="Arial"/>
              </a:rPr>
              <a:t>RF (radio frequency) and Ethernet connectivity</a:t>
            </a:r>
            <a:endParaRPr kumimoji="0" lang="en-US" sz="1100" b="0" i="0" u="none" strike="noStrike" kern="0" cap="none" spc="0" normalizeH="0" baseline="0" noProof="0" dirty="0">
              <a:ln>
                <a:noFill/>
              </a:ln>
              <a:solidFill>
                <a:srgbClr val="63666A"/>
              </a:solidFill>
              <a:effectLst/>
              <a:uLnTx/>
              <a:uFillTx/>
              <a:latin typeface="Arial"/>
              <a:cs typeface="Arial"/>
              <a:sym typeface="Arial"/>
            </a:endParaRPr>
          </a:p>
        </p:txBody>
      </p:sp>
      <p:sp>
        <p:nvSpPr>
          <p:cNvPr id="21" name="TextBox 26">
            <a:extLst>
              <a:ext uri="{FF2B5EF4-FFF2-40B4-BE49-F238E27FC236}">
                <a16:creationId xmlns:a16="http://schemas.microsoft.com/office/drawing/2014/main" id="{13898539-0A79-4487-BB38-25DB37F32B2B}"/>
              </a:ext>
            </a:extLst>
          </p:cNvPr>
          <p:cNvSpPr txBox="1"/>
          <p:nvPr/>
        </p:nvSpPr>
        <p:spPr>
          <a:xfrm>
            <a:off x="597362" y="4129405"/>
            <a:ext cx="3939897" cy="164147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sz="1400" b="1" i="0" u="none" strike="noStrike" kern="0" cap="none" spc="0" normalizeH="0" baseline="0" noProof="0" dirty="0">
                <a:ln>
                  <a:noFill/>
                </a:ln>
                <a:solidFill>
                  <a:srgbClr val="63666A"/>
                </a:solidFill>
                <a:effectLst/>
                <a:uLnTx/>
                <a:uFillTx/>
                <a:latin typeface="Arial"/>
                <a:cs typeface="Arial"/>
                <a:sym typeface="Arial"/>
              </a:rPr>
              <a:t>Military and Aerospace</a:t>
            </a:r>
          </a:p>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sz="1400" b="1" i="0" u="none" strike="noStrike" kern="0" cap="none" spc="0" normalizeH="0" baseline="0" noProof="0" dirty="0">
                <a:ln>
                  <a:noFill/>
                </a:ln>
                <a:solidFill>
                  <a:srgbClr val="63666A"/>
                </a:solidFill>
                <a:effectLst/>
                <a:uLnTx/>
                <a:uFillTx/>
                <a:latin typeface="Arial"/>
                <a:cs typeface="Arial"/>
                <a:sym typeface="Arial"/>
              </a:rPr>
              <a:t>Industrial</a:t>
            </a:r>
          </a:p>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sz="1400" b="1" i="0" u="none" strike="noStrike" kern="0" cap="none" spc="0" normalizeH="0" baseline="0" noProof="0" dirty="0">
                <a:ln>
                  <a:noFill/>
                </a:ln>
                <a:solidFill>
                  <a:srgbClr val="63666A"/>
                </a:solidFill>
                <a:effectLst/>
                <a:uLnTx/>
                <a:uFillTx/>
                <a:latin typeface="Arial"/>
                <a:cs typeface="Arial"/>
                <a:sym typeface="Arial"/>
              </a:rPr>
              <a:t>Data Communications</a:t>
            </a:r>
            <a:endParaRPr kumimoji="0" lang="en-US" sz="1400" b="1" i="0" u="none" strike="noStrike" kern="0" cap="none" spc="0" normalizeH="0" baseline="0" noProof="0" dirty="0">
              <a:ln>
                <a:noFill/>
              </a:ln>
              <a:solidFill>
                <a:srgbClr val="63666A"/>
              </a:solidFill>
              <a:effectLst/>
              <a:uLnTx/>
              <a:uFillTx/>
              <a:latin typeface="Arial"/>
              <a:cs typeface="Arial"/>
              <a:sym typeface="Arial"/>
            </a:endParaRPr>
          </a:p>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lang="en-US" sz="1400" b="1" i="0" u="none" strike="noStrike" kern="0" cap="none" spc="0" normalizeH="0" baseline="0" noProof="0" dirty="0">
                <a:ln>
                  <a:noFill/>
                </a:ln>
                <a:solidFill>
                  <a:srgbClr val="63666A"/>
                </a:solidFill>
                <a:effectLst/>
                <a:uLnTx/>
                <a:uFillTx/>
                <a:latin typeface="Arial"/>
                <a:cs typeface="Arial"/>
                <a:sym typeface="Arial"/>
              </a:rPr>
              <a:t>Transportation</a:t>
            </a:r>
          </a:p>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lang="en-US" sz="1400" b="1" i="0" u="none" strike="noStrike" kern="0" cap="none" spc="0" normalizeH="0" baseline="0" noProof="0" dirty="0">
                <a:ln>
                  <a:noFill/>
                </a:ln>
                <a:solidFill>
                  <a:srgbClr val="63666A"/>
                </a:solidFill>
                <a:effectLst/>
                <a:uLnTx/>
                <a:uFillTx/>
                <a:latin typeface="Arial"/>
                <a:cs typeface="Arial"/>
                <a:sym typeface="Arial"/>
              </a:rPr>
              <a:t>Construction (premise wiring)</a:t>
            </a:r>
          </a:p>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lang="en-US" sz="1400" b="1" i="0" u="none" strike="noStrike" kern="0" cap="none" spc="0" normalizeH="0" baseline="0" noProof="0" dirty="0">
                <a:ln>
                  <a:noFill/>
                </a:ln>
                <a:solidFill>
                  <a:srgbClr val="63666A"/>
                </a:solidFill>
                <a:effectLst/>
                <a:uLnTx/>
                <a:uFillTx/>
                <a:latin typeface="Arial"/>
                <a:cs typeface="Arial"/>
                <a:sym typeface="Arial"/>
              </a:rPr>
              <a:t>Oil and Gas</a:t>
            </a:r>
            <a:endParaRPr kumimoji="0" sz="1400" b="1" i="0" u="none" strike="noStrike" kern="0" cap="none" spc="0" normalizeH="0" baseline="0" noProof="0" dirty="0">
              <a:ln>
                <a:noFill/>
              </a:ln>
              <a:solidFill>
                <a:srgbClr val="63666A"/>
              </a:solidFill>
              <a:effectLst/>
              <a:uLnTx/>
              <a:uFillTx/>
              <a:latin typeface="Arial"/>
              <a:cs typeface="Arial"/>
              <a:sym typeface="Arial"/>
            </a:endParaRPr>
          </a:p>
        </p:txBody>
      </p:sp>
      <p:sp>
        <p:nvSpPr>
          <p:cNvPr id="22" name="Applications">
            <a:extLst>
              <a:ext uri="{FF2B5EF4-FFF2-40B4-BE49-F238E27FC236}">
                <a16:creationId xmlns:a16="http://schemas.microsoft.com/office/drawing/2014/main" id="{2E5D91BF-AE6B-4C65-91B8-07D161AA19D6}"/>
              </a:ext>
            </a:extLst>
          </p:cNvPr>
          <p:cNvSpPr txBox="1"/>
          <p:nvPr/>
        </p:nvSpPr>
        <p:spPr>
          <a:xfrm>
            <a:off x="606506" y="3630927"/>
            <a:ext cx="3386016" cy="558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defTabSz="412750">
              <a:defRPr sz="2400" b="1">
                <a:solidFill>
                  <a:srgbClr val="003057"/>
                </a:solidFill>
                <a:latin typeface="+mn-lt"/>
                <a:ea typeface="+mn-ea"/>
                <a:cs typeface="+mn-cs"/>
                <a:sym typeface="Arial"/>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003057"/>
                </a:solidFill>
                <a:effectLst/>
                <a:uLnTx/>
                <a:uFillTx/>
                <a:latin typeface="Arial"/>
                <a:cs typeface="Arial"/>
                <a:sym typeface="Arial"/>
              </a:rPr>
              <a:t>Applications</a:t>
            </a:r>
          </a:p>
        </p:txBody>
      </p:sp>
      <p:graphicFrame>
        <p:nvGraphicFramePr>
          <p:cNvPr id="23" name="Chart 47">
            <a:extLst>
              <a:ext uri="{FF2B5EF4-FFF2-40B4-BE49-F238E27FC236}">
                <a16:creationId xmlns:a16="http://schemas.microsoft.com/office/drawing/2014/main" id="{E118C78F-1DA5-47F1-A32A-A3931646ED3F}"/>
              </a:ext>
            </a:extLst>
          </p:cNvPr>
          <p:cNvGraphicFramePr/>
          <p:nvPr/>
        </p:nvGraphicFramePr>
        <p:xfrm>
          <a:off x="4013650" y="1435010"/>
          <a:ext cx="3707134" cy="2333409"/>
        </p:xfrm>
        <a:graphic>
          <a:graphicData uri="http://schemas.openxmlformats.org/drawingml/2006/chart">
            <c:chart xmlns:c="http://schemas.openxmlformats.org/drawingml/2006/chart" xmlns:r="http://schemas.openxmlformats.org/officeDocument/2006/relationships" r:id="rId3"/>
          </a:graphicData>
        </a:graphic>
      </p:graphicFrame>
      <p:sp>
        <p:nvSpPr>
          <p:cNvPr id="24" name="Customers">
            <a:extLst>
              <a:ext uri="{FF2B5EF4-FFF2-40B4-BE49-F238E27FC236}">
                <a16:creationId xmlns:a16="http://schemas.microsoft.com/office/drawing/2014/main" id="{6E6079A8-8ABB-45B7-9274-C8AD167C74C8}"/>
              </a:ext>
            </a:extLst>
          </p:cNvPr>
          <p:cNvSpPr txBox="1"/>
          <p:nvPr/>
        </p:nvSpPr>
        <p:spPr>
          <a:xfrm>
            <a:off x="4219053" y="3569996"/>
            <a:ext cx="3541269" cy="558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defTabSz="412750">
              <a:defRPr sz="2400" b="1">
                <a:solidFill>
                  <a:srgbClr val="003057"/>
                </a:solidFill>
                <a:latin typeface="+mn-lt"/>
                <a:ea typeface="+mn-ea"/>
                <a:cs typeface="+mn-cs"/>
                <a:sym typeface="Arial"/>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057"/>
                </a:solidFill>
                <a:effectLst/>
                <a:uLnTx/>
                <a:uFillTx/>
                <a:latin typeface="Arial"/>
                <a:cs typeface="Arial"/>
                <a:sym typeface="Arial"/>
              </a:rPr>
              <a:t>Select </a:t>
            </a:r>
            <a:r>
              <a:rPr kumimoji="0" sz="2400" b="1" i="0" u="none" strike="noStrike" kern="0" cap="none" spc="0" normalizeH="0" baseline="0" noProof="0" dirty="0">
                <a:ln>
                  <a:noFill/>
                </a:ln>
                <a:solidFill>
                  <a:srgbClr val="003057"/>
                </a:solidFill>
                <a:effectLst/>
                <a:uLnTx/>
                <a:uFillTx/>
                <a:latin typeface="Arial"/>
                <a:cs typeface="Arial"/>
                <a:sym typeface="Arial"/>
              </a:rPr>
              <a:t>Customers</a:t>
            </a:r>
          </a:p>
        </p:txBody>
      </p:sp>
      <p:sp>
        <p:nvSpPr>
          <p:cNvPr id="32" name="TextBox 26">
            <a:extLst>
              <a:ext uri="{FF2B5EF4-FFF2-40B4-BE49-F238E27FC236}">
                <a16:creationId xmlns:a16="http://schemas.microsoft.com/office/drawing/2014/main" id="{1D34223E-22EE-4037-8128-63B3F01231A1}"/>
              </a:ext>
            </a:extLst>
          </p:cNvPr>
          <p:cNvSpPr txBox="1"/>
          <p:nvPr/>
        </p:nvSpPr>
        <p:spPr>
          <a:xfrm>
            <a:off x="4210583" y="1379918"/>
            <a:ext cx="3541330" cy="43707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b="1">
                <a:solidFill>
                  <a:srgbClr val="003057"/>
                </a:solidFill>
                <a:latin typeface="+mn-lt"/>
                <a:ea typeface="+mn-ea"/>
                <a:cs typeface="+mn-cs"/>
                <a:sym typeface="Arial"/>
              </a:defRPr>
            </a:pPr>
            <a:r>
              <a:rPr kumimoji="0" sz="2400" b="1" i="0" u="none" strike="noStrike" kern="0" cap="none" spc="0" normalizeH="0" baseline="0" noProof="0" dirty="0">
                <a:ln>
                  <a:noFill/>
                </a:ln>
                <a:solidFill>
                  <a:srgbClr val="003057"/>
                </a:solidFill>
                <a:effectLst/>
                <a:uLnTx/>
                <a:uFillTx/>
                <a:latin typeface="Arial"/>
                <a:cs typeface="Arial"/>
                <a:sym typeface="Arial"/>
              </a:rPr>
              <a:t>Sales by End Market</a:t>
            </a:r>
            <a:r>
              <a:rPr kumimoji="0" sz="2400" b="1" i="0" u="none" strike="noStrike" kern="0" cap="none" spc="0" normalizeH="0" baseline="31250" noProof="0" dirty="0">
                <a:ln>
                  <a:noFill/>
                </a:ln>
                <a:solidFill>
                  <a:srgbClr val="003057"/>
                </a:solidFill>
                <a:effectLst/>
                <a:uLnTx/>
                <a:uFillTx/>
                <a:latin typeface="Arial"/>
                <a:cs typeface="Arial"/>
                <a:sym typeface="Arial"/>
              </a:rPr>
              <a:t>1</a:t>
            </a:r>
          </a:p>
        </p:txBody>
      </p:sp>
      <p:grpSp>
        <p:nvGrpSpPr>
          <p:cNvPr id="10" name="Group 9">
            <a:extLst>
              <a:ext uri="{FF2B5EF4-FFF2-40B4-BE49-F238E27FC236}">
                <a16:creationId xmlns:a16="http://schemas.microsoft.com/office/drawing/2014/main" id="{203A0C9F-6D1A-4075-BFE8-A6AE3083252E}"/>
              </a:ext>
            </a:extLst>
          </p:cNvPr>
          <p:cNvGrpSpPr/>
          <p:nvPr/>
        </p:nvGrpSpPr>
        <p:grpSpPr>
          <a:xfrm>
            <a:off x="8133963" y="1435010"/>
            <a:ext cx="4004562" cy="4618859"/>
            <a:chOff x="7904059" y="1423266"/>
            <a:chExt cx="4004562" cy="4618859"/>
          </a:xfrm>
        </p:grpSpPr>
        <p:graphicFrame>
          <p:nvGraphicFramePr>
            <p:cNvPr id="34" name="Chart 20">
              <a:extLst>
                <a:ext uri="{FF2B5EF4-FFF2-40B4-BE49-F238E27FC236}">
                  <a16:creationId xmlns:a16="http://schemas.microsoft.com/office/drawing/2014/main" id="{4BD40909-2633-4EE9-B665-0C6AACB57AD2}"/>
                </a:ext>
              </a:extLst>
            </p:cNvPr>
            <p:cNvGraphicFramePr/>
            <p:nvPr>
              <p:extLst>
                <p:ext uri="{D42A27DB-BD31-4B8C-83A1-F6EECF244321}">
                  <p14:modId xmlns:p14="http://schemas.microsoft.com/office/powerpoint/2010/main" val="4075251270"/>
                </p:ext>
              </p:extLst>
            </p:nvPr>
          </p:nvGraphicFramePr>
          <p:xfrm>
            <a:off x="7904059" y="1423266"/>
            <a:ext cx="3932138" cy="20470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Chart 20">
              <a:extLst>
                <a:ext uri="{FF2B5EF4-FFF2-40B4-BE49-F238E27FC236}">
                  <a16:creationId xmlns:a16="http://schemas.microsoft.com/office/drawing/2014/main" id="{38B6D07F-4C3C-4532-85C3-9589DBF33AB3}"/>
                </a:ext>
              </a:extLst>
            </p:cNvPr>
            <p:cNvGraphicFramePr/>
            <p:nvPr>
              <p:extLst>
                <p:ext uri="{D42A27DB-BD31-4B8C-83A1-F6EECF244321}">
                  <p14:modId xmlns:p14="http://schemas.microsoft.com/office/powerpoint/2010/main" val="1734720515"/>
                </p:ext>
              </p:extLst>
            </p:nvPr>
          </p:nvGraphicFramePr>
          <p:xfrm>
            <a:off x="7904059" y="3416036"/>
            <a:ext cx="3932138" cy="2047078"/>
          </p:xfrm>
          <a:graphic>
            <a:graphicData uri="http://schemas.openxmlformats.org/drawingml/2006/chart">
              <c:chart xmlns:c="http://schemas.openxmlformats.org/drawingml/2006/chart" xmlns:r="http://schemas.openxmlformats.org/officeDocument/2006/relationships" r:id="rId5"/>
            </a:graphicData>
          </a:graphic>
        </p:graphicFrame>
        <p:grpSp>
          <p:nvGrpSpPr>
            <p:cNvPr id="8" name="Group 7">
              <a:extLst>
                <a:ext uri="{FF2B5EF4-FFF2-40B4-BE49-F238E27FC236}">
                  <a16:creationId xmlns:a16="http://schemas.microsoft.com/office/drawing/2014/main" id="{58AFA363-7856-4109-A583-C66C57E78B40}"/>
                </a:ext>
              </a:extLst>
            </p:cNvPr>
            <p:cNvGrpSpPr/>
            <p:nvPr/>
          </p:nvGrpSpPr>
          <p:grpSpPr>
            <a:xfrm>
              <a:off x="8256785" y="5569894"/>
              <a:ext cx="3651836" cy="472231"/>
              <a:chOff x="8256785" y="5569894"/>
              <a:chExt cx="3651836" cy="472231"/>
            </a:xfrm>
          </p:grpSpPr>
          <p:sp>
            <p:nvSpPr>
              <p:cNvPr id="31" name="TextBox 32">
                <a:extLst>
                  <a:ext uri="{FF2B5EF4-FFF2-40B4-BE49-F238E27FC236}">
                    <a16:creationId xmlns:a16="http://schemas.microsoft.com/office/drawing/2014/main" id="{F9DCA8E0-E700-46D5-BF15-57BD80A374DA}"/>
                  </a:ext>
                </a:extLst>
              </p:cNvPr>
              <p:cNvSpPr txBox="1"/>
              <p:nvPr/>
            </p:nvSpPr>
            <p:spPr>
              <a:xfrm>
                <a:off x="8256786" y="5569894"/>
                <a:ext cx="3296413" cy="17743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baseline="30000">
                    <a:solidFill>
                      <a:srgbClr val="63666A"/>
                    </a:solidFill>
                    <a:latin typeface="+mn-lt"/>
                    <a:ea typeface="+mn-ea"/>
                    <a:cs typeface="+mn-cs"/>
                    <a:sym typeface="Arial"/>
                  </a:defRPr>
                </a:pPr>
                <a:r>
                  <a:rPr kumimoji="0" sz="700" b="0" i="0" u="none" strike="noStrike" kern="0" cap="none" spc="0" normalizeH="0" baseline="30000" noProof="0" dirty="0">
                    <a:ln>
                      <a:noFill/>
                    </a:ln>
                    <a:solidFill>
                      <a:srgbClr val="63666A"/>
                    </a:solidFill>
                    <a:effectLst/>
                    <a:uLnTx/>
                    <a:uFillTx/>
                    <a:latin typeface="Arial"/>
                    <a:cs typeface="Arial"/>
                    <a:sym typeface="Arial"/>
                  </a:rPr>
                  <a:t>1 </a:t>
                </a:r>
                <a:r>
                  <a:rPr kumimoji="0" sz="700" b="0" i="0" u="none" strike="noStrike" kern="0" cap="none" spc="0" normalizeH="0" baseline="0" noProof="0" dirty="0">
                    <a:ln>
                      <a:noFill/>
                    </a:ln>
                    <a:solidFill>
                      <a:srgbClr val="63666A"/>
                    </a:solidFill>
                    <a:effectLst/>
                    <a:uLnTx/>
                    <a:uFillTx/>
                    <a:latin typeface="Arial"/>
                    <a:cs typeface="Arial"/>
                    <a:sym typeface="Arial"/>
                  </a:rPr>
                  <a:t>Sales by End Market based on management estimates</a:t>
                </a:r>
                <a:endParaRPr kumimoji="0" sz="700" b="0" i="0" u="none" strike="noStrike" kern="0" cap="none" spc="0" normalizeH="0" baseline="30000" noProof="0" dirty="0">
                  <a:ln>
                    <a:noFill/>
                  </a:ln>
                  <a:solidFill>
                    <a:srgbClr val="63666A"/>
                  </a:solidFill>
                  <a:effectLst/>
                  <a:uLnTx/>
                  <a:uFillTx/>
                  <a:latin typeface="Arial"/>
                  <a:cs typeface="Arial"/>
                  <a:sym typeface="Arial"/>
                </a:endParaRPr>
              </a:p>
            </p:txBody>
          </p:sp>
          <p:sp>
            <p:nvSpPr>
              <p:cNvPr id="37" name="TextBox 32">
                <a:extLst>
                  <a:ext uri="{FF2B5EF4-FFF2-40B4-BE49-F238E27FC236}">
                    <a16:creationId xmlns:a16="http://schemas.microsoft.com/office/drawing/2014/main" id="{D93A8C96-81FE-41A8-9F55-F7D3C1BD21AF}"/>
                  </a:ext>
                </a:extLst>
              </p:cNvPr>
              <p:cNvSpPr txBox="1"/>
              <p:nvPr/>
            </p:nvSpPr>
            <p:spPr>
              <a:xfrm>
                <a:off x="8256788" y="5705982"/>
                <a:ext cx="3651833" cy="2000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baseline="30000">
                    <a:solidFill>
                      <a:srgbClr val="63666A"/>
                    </a:solidFill>
                    <a:latin typeface="+mn-lt"/>
                    <a:ea typeface="+mn-ea"/>
                    <a:cs typeface="+mn-cs"/>
                    <a:sym typeface="Arial"/>
                  </a:defRPr>
                </a:pPr>
                <a:r>
                  <a:rPr kumimoji="0" lang="en-US" sz="700" b="0" i="0" u="none" strike="noStrike" kern="0" cap="none" spc="0" normalizeH="0" baseline="30000" noProof="0" dirty="0">
                    <a:ln>
                      <a:noFill/>
                    </a:ln>
                    <a:solidFill>
                      <a:srgbClr val="63666A"/>
                    </a:solidFill>
                    <a:effectLst/>
                    <a:uLnTx/>
                    <a:uFillTx/>
                    <a:latin typeface="Arial"/>
                    <a:cs typeface="Arial"/>
                    <a:sym typeface="Arial"/>
                  </a:rPr>
                  <a:t>2</a:t>
                </a:r>
                <a:r>
                  <a:rPr kumimoji="0" sz="700" b="0" i="0" u="none" strike="noStrike" kern="0" cap="none" spc="0" normalizeH="0" baseline="30000" noProof="0" dirty="0">
                    <a:ln>
                      <a:noFill/>
                    </a:ln>
                    <a:solidFill>
                      <a:srgbClr val="63666A"/>
                    </a:solidFill>
                    <a:effectLst/>
                    <a:uLnTx/>
                    <a:uFillTx/>
                    <a:latin typeface="Arial"/>
                    <a:cs typeface="Arial"/>
                    <a:sym typeface="Arial"/>
                  </a:rPr>
                  <a:t> </a:t>
                </a:r>
                <a:r>
                  <a:rPr kumimoji="0" lang="en-US" sz="700" b="0" i="0" u="none" strike="noStrike" kern="0" cap="none" spc="0" normalizeH="0" baseline="0" noProof="0" dirty="0">
                    <a:ln>
                      <a:noFill/>
                    </a:ln>
                    <a:solidFill>
                      <a:srgbClr val="63666A"/>
                    </a:solidFill>
                    <a:effectLst/>
                    <a:uLnTx/>
                    <a:uFillTx/>
                    <a:latin typeface="Arial"/>
                    <a:cs typeface="Arial"/>
                    <a:sym typeface="Arial"/>
                  </a:rPr>
                  <a:t>Data for trailing twelve months ended September 30, 2022 and 2021 ($ in millions)</a:t>
                </a:r>
              </a:p>
            </p:txBody>
          </p:sp>
          <p:sp>
            <p:nvSpPr>
              <p:cNvPr id="28" name="TextBox 32">
                <a:extLst>
                  <a:ext uri="{FF2B5EF4-FFF2-40B4-BE49-F238E27FC236}">
                    <a16:creationId xmlns:a16="http://schemas.microsoft.com/office/drawing/2014/main" id="{FDCEA91F-556C-427B-80FB-04B23D0FDF5E}"/>
                  </a:ext>
                </a:extLst>
              </p:cNvPr>
              <p:cNvSpPr txBox="1"/>
              <p:nvPr/>
            </p:nvSpPr>
            <p:spPr>
              <a:xfrm>
                <a:off x="8256785" y="5842070"/>
                <a:ext cx="3296413" cy="2000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baseline="30000">
                    <a:solidFill>
                      <a:srgbClr val="63666A"/>
                    </a:solidFill>
                    <a:latin typeface="+mn-lt"/>
                    <a:ea typeface="+mn-ea"/>
                    <a:cs typeface="+mn-cs"/>
                    <a:sym typeface="Arial"/>
                  </a:defRPr>
                </a:pPr>
                <a:r>
                  <a:rPr lang="en-US" sz="700" baseline="30000" dirty="0">
                    <a:solidFill>
                      <a:srgbClr val="63666A"/>
                    </a:solidFill>
                    <a:latin typeface="Arial"/>
                    <a:cs typeface="Arial"/>
                    <a:sym typeface="Arial"/>
                  </a:rPr>
                  <a:t>3</a:t>
                </a:r>
                <a:r>
                  <a:rPr kumimoji="0" sz="700" b="0" i="0" u="none" strike="noStrike" kern="0" cap="none" spc="0" normalizeH="0" baseline="30000" noProof="0" dirty="0">
                    <a:ln>
                      <a:noFill/>
                    </a:ln>
                    <a:solidFill>
                      <a:srgbClr val="63666A"/>
                    </a:solidFill>
                    <a:effectLst/>
                    <a:uLnTx/>
                    <a:uFillTx/>
                    <a:latin typeface="Arial"/>
                    <a:cs typeface="Arial"/>
                    <a:sym typeface="Arial"/>
                  </a:rPr>
                  <a:t> </a:t>
                </a:r>
                <a:r>
                  <a:rPr kumimoji="0" lang="en-US" sz="700" b="0" i="0" u="none" strike="noStrike" kern="0" cap="none" spc="0" normalizeH="0" baseline="0" noProof="0" dirty="0">
                    <a:ln>
                      <a:noFill/>
                    </a:ln>
                    <a:solidFill>
                      <a:srgbClr val="63666A"/>
                    </a:solidFill>
                    <a:effectLst/>
                    <a:uLnTx/>
                    <a:uFillTx/>
                    <a:latin typeface="Arial"/>
                    <a:cs typeface="Arial"/>
                    <a:sym typeface="Arial"/>
                  </a:rPr>
                  <a:t>Data as of December 31, 2021 and September 30, 2022 ($ in millions)</a:t>
                </a:r>
              </a:p>
            </p:txBody>
          </p:sp>
        </p:grpSp>
      </p:grpSp>
      <p:sp>
        <p:nvSpPr>
          <p:cNvPr id="33" name="Customers">
            <a:extLst>
              <a:ext uri="{FF2B5EF4-FFF2-40B4-BE49-F238E27FC236}">
                <a16:creationId xmlns:a16="http://schemas.microsoft.com/office/drawing/2014/main" id="{5A296149-FB69-476B-920B-51AA20E03E92}"/>
              </a:ext>
            </a:extLst>
          </p:cNvPr>
          <p:cNvSpPr txBox="1"/>
          <p:nvPr/>
        </p:nvSpPr>
        <p:spPr>
          <a:xfrm>
            <a:off x="4228263" y="4928762"/>
            <a:ext cx="3532060" cy="558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defTabSz="412750">
              <a:defRPr sz="2400" b="1">
                <a:solidFill>
                  <a:srgbClr val="003057"/>
                </a:solidFill>
                <a:latin typeface="+mn-lt"/>
                <a:ea typeface="+mn-ea"/>
                <a:cs typeface="+mn-cs"/>
                <a:sym typeface="Arial"/>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057"/>
                </a:solidFill>
                <a:effectLst/>
                <a:uLnTx/>
                <a:uFillTx/>
                <a:latin typeface="Arial"/>
                <a:cs typeface="Arial"/>
                <a:sym typeface="Arial"/>
              </a:rPr>
              <a:t>Select Competitors</a:t>
            </a:r>
            <a:endParaRPr kumimoji="0" sz="2400" b="1" i="0" u="none" strike="noStrike" kern="0" cap="none" spc="0" normalizeH="0" baseline="0" noProof="0" dirty="0">
              <a:ln>
                <a:noFill/>
              </a:ln>
              <a:solidFill>
                <a:srgbClr val="003057"/>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5784F469-9B47-47BF-8F8D-F213F2678CEF}"/>
              </a:ext>
            </a:extLst>
          </p:cNvPr>
          <p:cNvPicPr>
            <a:picLocks noChangeAspect="1"/>
          </p:cNvPicPr>
          <p:nvPr/>
        </p:nvPicPr>
        <p:blipFill>
          <a:blip r:embed="rId6"/>
          <a:stretch>
            <a:fillRect/>
          </a:stretch>
        </p:blipFill>
        <p:spPr>
          <a:xfrm>
            <a:off x="4291211" y="5517610"/>
            <a:ext cx="645041" cy="322521"/>
          </a:xfrm>
          <a:prstGeom prst="rect">
            <a:avLst/>
          </a:prstGeom>
        </p:spPr>
      </p:pic>
      <p:pic>
        <p:nvPicPr>
          <p:cNvPr id="9" name="Picture 8">
            <a:extLst>
              <a:ext uri="{FF2B5EF4-FFF2-40B4-BE49-F238E27FC236}">
                <a16:creationId xmlns:a16="http://schemas.microsoft.com/office/drawing/2014/main" id="{F49E23FF-541C-4066-A41B-2017807B97C2}"/>
              </a:ext>
            </a:extLst>
          </p:cNvPr>
          <p:cNvPicPr>
            <a:picLocks noChangeAspect="1"/>
          </p:cNvPicPr>
          <p:nvPr/>
        </p:nvPicPr>
        <p:blipFill>
          <a:blip r:embed="rId7"/>
          <a:stretch>
            <a:fillRect/>
          </a:stretch>
        </p:blipFill>
        <p:spPr>
          <a:xfrm>
            <a:off x="5164990" y="5538462"/>
            <a:ext cx="813030" cy="282461"/>
          </a:xfrm>
          <a:prstGeom prst="rect">
            <a:avLst/>
          </a:prstGeom>
        </p:spPr>
      </p:pic>
      <p:pic>
        <p:nvPicPr>
          <p:cNvPr id="11" name="Picture 10">
            <a:extLst>
              <a:ext uri="{FF2B5EF4-FFF2-40B4-BE49-F238E27FC236}">
                <a16:creationId xmlns:a16="http://schemas.microsoft.com/office/drawing/2014/main" id="{9C8B3319-0305-443E-A023-303BB061F6C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091" b="88312" l="3382" r="94203">
                        <a14:foregroundMark x1="4348" y1="62338" x2="55072" y2="51948"/>
                        <a14:foregroundMark x1="55072" y1="51948" x2="42029" y2="40260"/>
                        <a14:foregroundMark x1="54589" y1="50649" x2="76329" y2="48052"/>
                        <a14:foregroundMark x1="69565" y1="58442" x2="87440" y2="55844"/>
                        <a14:foregroundMark x1="81643" y1="53247" x2="93237" y2="50649"/>
                        <a14:foregroundMark x1="94203" y1="72727" x2="43478" y2="71429"/>
                        <a14:foregroundMark x1="43478" y1="71429" x2="43478" y2="71429"/>
                        <a14:foregroundMark x1="41063" y1="66234" x2="34783" y2="63636"/>
                        <a14:foregroundMark x1="34783" y1="61039" x2="17874" y2="57143"/>
                        <a14:foregroundMark x1="20290" y1="55844" x2="14493" y2="49351"/>
                        <a14:foregroundMark x1="38164" y1="44156" x2="17874" y2="40260"/>
                        <a14:foregroundMark x1="67633" y1="49351" x2="51208" y2="53247"/>
                        <a14:foregroundMark x1="14976" y1="61039" x2="3382" y2="61039"/>
                        <a14:foregroundMark x1="40580" y1="74026" x2="91304" y2="72727"/>
                        <a14:foregroundMark x1="91304" y1="72727" x2="69565" y2="70130"/>
                      </a14:backgroundRemoval>
                    </a14:imgEffect>
                  </a14:imgLayer>
                </a14:imgProps>
              </a:ext>
            </a:extLst>
          </a:blip>
          <a:stretch>
            <a:fillRect/>
          </a:stretch>
        </p:blipFill>
        <p:spPr>
          <a:xfrm>
            <a:off x="6206263" y="5504124"/>
            <a:ext cx="939542" cy="349491"/>
          </a:xfrm>
          <a:prstGeom prst="rect">
            <a:avLst/>
          </a:prstGeom>
        </p:spPr>
      </p:pic>
      <p:grpSp>
        <p:nvGrpSpPr>
          <p:cNvPr id="42" name="Group 10">
            <a:extLst>
              <a:ext uri="{FF2B5EF4-FFF2-40B4-BE49-F238E27FC236}">
                <a16:creationId xmlns:a16="http://schemas.microsoft.com/office/drawing/2014/main" id="{819A373D-2058-4104-973B-08CD191EC770}"/>
              </a:ext>
            </a:extLst>
          </p:cNvPr>
          <p:cNvGrpSpPr/>
          <p:nvPr/>
        </p:nvGrpSpPr>
        <p:grpSpPr>
          <a:xfrm>
            <a:off x="4220554" y="4098495"/>
            <a:ext cx="2038599" cy="509319"/>
            <a:chOff x="-1623400" y="38925"/>
            <a:chExt cx="2370597" cy="697750"/>
          </a:xfrm>
        </p:grpSpPr>
        <p:pic>
          <p:nvPicPr>
            <p:cNvPr id="44" name="Picture 35" descr="Picture 35">
              <a:extLst>
                <a:ext uri="{FF2B5EF4-FFF2-40B4-BE49-F238E27FC236}">
                  <a16:creationId xmlns:a16="http://schemas.microsoft.com/office/drawing/2014/main" id="{5564F686-A5C8-4638-9764-E4789EBE4A2A}"/>
                </a:ext>
              </a:extLst>
            </p:cNvPr>
            <p:cNvPicPr>
              <a:picLocks noChangeAspect="1"/>
            </p:cNvPicPr>
            <p:nvPr/>
          </p:nvPicPr>
          <p:blipFill>
            <a:blip r:embed="rId10"/>
            <a:stretch>
              <a:fillRect/>
            </a:stretch>
          </p:blipFill>
          <p:spPr>
            <a:xfrm>
              <a:off x="-1623400" y="332135"/>
              <a:ext cx="2370597" cy="404540"/>
            </a:xfrm>
            <a:prstGeom prst="rect">
              <a:avLst/>
            </a:prstGeom>
            <a:ln w="3175" cap="flat">
              <a:noFill/>
              <a:miter lim="400000"/>
            </a:ln>
            <a:effectLst/>
          </p:spPr>
        </p:pic>
        <p:pic>
          <p:nvPicPr>
            <p:cNvPr id="45" name="Picture 26" descr="Picture 26">
              <a:extLst>
                <a:ext uri="{FF2B5EF4-FFF2-40B4-BE49-F238E27FC236}">
                  <a16:creationId xmlns:a16="http://schemas.microsoft.com/office/drawing/2014/main" id="{78EF285A-3677-4B73-8DEB-CE281FA1B7FE}"/>
                </a:ext>
              </a:extLst>
            </p:cNvPr>
            <p:cNvPicPr>
              <a:picLocks noChangeAspect="1"/>
            </p:cNvPicPr>
            <p:nvPr/>
          </p:nvPicPr>
          <p:blipFill>
            <a:blip r:embed="rId11"/>
            <a:stretch>
              <a:fillRect/>
            </a:stretch>
          </p:blipFill>
          <p:spPr>
            <a:xfrm>
              <a:off x="-287149" y="38925"/>
              <a:ext cx="1034345" cy="201699"/>
            </a:xfrm>
            <a:prstGeom prst="rect">
              <a:avLst/>
            </a:prstGeom>
            <a:ln w="3175" cap="flat">
              <a:noFill/>
              <a:miter lim="400000"/>
            </a:ln>
            <a:effectLst/>
          </p:spPr>
        </p:pic>
      </p:grpSp>
      <p:pic>
        <p:nvPicPr>
          <p:cNvPr id="43" name="Picture 6" descr="Picture 6">
            <a:extLst>
              <a:ext uri="{FF2B5EF4-FFF2-40B4-BE49-F238E27FC236}">
                <a16:creationId xmlns:a16="http://schemas.microsoft.com/office/drawing/2014/main" id="{F1CA2FC4-0498-438E-94C8-14AA1412074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895" b="89474" l="0" r="94558">
                        <a14:foregroundMark x1="23810" y1="26316" x2="77551" y2="23684"/>
                        <a14:foregroundMark x1="77551" y1="23684" x2="91837" y2="26316"/>
                        <a14:foregroundMark x1="91156" y1="36842" x2="17687" y2="26316"/>
                        <a14:foregroundMark x1="4762" y1="76316" x2="63265" y2="76316"/>
                        <a14:foregroundMark x1="63265" y1="76316" x2="680" y2="60526"/>
                        <a14:foregroundMark x1="93878" y1="71053" x2="93878" y2="68421"/>
                        <a14:foregroundMark x1="93878" y1="65789" x2="94558" y2="76316"/>
                        <a14:backgroundMark x1="4082" y1="13158" x2="4082" y2="13158"/>
                        <a14:backgroundMark x1="2721" y1="94737" x2="2721" y2="94737"/>
                        <a14:backgroundMark x1="680" y1="60526" x2="680" y2="60526"/>
                        <a14:backgroundMark x1="16327" y1="86842" x2="16327" y2="86842"/>
                        <a14:backgroundMark x1="23810" y1="89474" x2="23810" y2="89474"/>
                        <a14:backgroundMark x1="30612" y1="92105" x2="30612" y2="92105"/>
                        <a14:backgroundMark x1="35374" y1="94737" x2="35374" y2="94737"/>
                        <a14:backgroundMark x1="59184" y1="97368" x2="59184" y2="97368"/>
                        <a14:backgroundMark x1="89116" y1="15789" x2="89116" y2="15789"/>
                        <a14:backgroundMark x1="79592" y1="7895" x2="79592" y2="7895"/>
                        <a14:backgroundMark x1="68707" y1="5263" x2="68707" y2="5263"/>
                        <a14:backgroundMark x1="53061" y1="5263" x2="53061" y2="5263"/>
                      </a14:backgroundRemoval>
                    </a14:imgEffect>
                  </a14:imgLayer>
                </a14:imgProps>
              </a:ext>
            </a:extLst>
          </a:blip>
          <a:stretch>
            <a:fillRect/>
          </a:stretch>
        </p:blipFill>
        <p:spPr>
          <a:xfrm>
            <a:off x="4262551" y="4041835"/>
            <a:ext cx="922194" cy="199757"/>
          </a:xfrm>
          <a:prstGeom prst="rect">
            <a:avLst/>
          </a:prstGeom>
          <a:ln w="3175" cap="flat">
            <a:noFill/>
            <a:miter lim="400000"/>
          </a:ln>
          <a:effectLst/>
        </p:spPr>
      </p:pic>
      <p:sp>
        <p:nvSpPr>
          <p:cNvPr id="47" name="Products">
            <a:extLst>
              <a:ext uri="{FF2B5EF4-FFF2-40B4-BE49-F238E27FC236}">
                <a16:creationId xmlns:a16="http://schemas.microsoft.com/office/drawing/2014/main" id="{84FEA374-6985-4932-B719-9F86676A5E9D}"/>
              </a:ext>
            </a:extLst>
          </p:cNvPr>
          <p:cNvSpPr txBox="1">
            <a:spLocks/>
          </p:cNvSpPr>
          <p:nvPr/>
        </p:nvSpPr>
        <p:spPr>
          <a:xfrm>
            <a:off x="608868" y="1426108"/>
            <a:ext cx="3386016" cy="558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marL="0" marR="0" indent="0" algn="l" defTabSz="412750" rtl="0" latinLnBrk="0">
              <a:lnSpc>
                <a:spcPct val="100000"/>
              </a:lnSpc>
              <a:spcBef>
                <a:spcPts val="0"/>
              </a:spcBef>
              <a:spcAft>
                <a:spcPts val="0"/>
              </a:spcAft>
              <a:buClrTx/>
              <a:buSzTx/>
              <a:buFontTx/>
              <a:buNone/>
              <a:tabLst/>
              <a:defRPr sz="2400" b="1" i="0" u="none" strike="noStrike" cap="none" spc="0" baseline="0">
                <a:solidFill>
                  <a:srgbClr val="003057"/>
                </a:solidFill>
                <a:uFillTx/>
                <a:latin typeface="+mn-lt"/>
                <a:ea typeface="+mn-ea"/>
                <a:cs typeface="+mn-cs"/>
                <a:sym typeface="Arial"/>
              </a:defRPr>
            </a:lvl1pPr>
            <a:lvl2pPr marL="0" marR="0" indent="4572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Arial"/>
              </a:defRPr>
            </a:lvl2pPr>
            <a:lvl3pPr marL="0" marR="0" indent="9144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Arial"/>
              </a:defRPr>
            </a:lvl3pPr>
            <a:lvl4pPr marL="0" marR="0" indent="13716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Arial"/>
              </a:defRPr>
            </a:lvl4pPr>
            <a:lvl5pPr marL="0" marR="0" indent="18288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Arial"/>
              </a:defRPr>
            </a:lvl5pPr>
            <a:lvl6pPr marL="3352800" marR="0" indent="-304800" algn="l" defTabSz="1219169"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6pPr>
            <a:lvl7pPr marL="3962400" marR="0" indent="-304800" algn="l" defTabSz="1219169"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7pPr>
            <a:lvl8pPr marL="4572000" marR="0" indent="-304800" algn="l" defTabSz="1219169"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8pPr>
            <a:lvl9pPr marL="5181600" marR="0" indent="-304800" algn="l" defTabSz="1219169"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9pPr>
          </a:lstStyle>
          <a:p>
            <a:pPr marL="0" marR="0" lvl="0" indent="0" algn="l" defTabSz="41275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057"/>
                </a:solidFill>
                <a:effectLst/>
                <a:uLnTx/>
                <a:uFillTx/>
                <a:latin typeface="Arial"/>
                <a:cs typeface="Arial"/>
                <a:sym typeface="Arial"/>
              </a:rPr>
              <a:t>Products</a:t>
            </a:r>
          </a:p>
        </p:txBody>
      </p:sp>
      <p:pic>
        <p:nvPicPr>
          <p:cNvPr id="27" name="Picture 26">
            <a:extLst>
              <a:ext uri="{FF2B5EF4-FFF2-40B4-BE49-F238E27FC236}">
                <a16:creationId xmlns:a16="http://schemas.microsoft.com/office/drawing/2014/main" id="{874EF62C-D630-4921-9DD2-AC0BD7031C3E}"/>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6083" b="95864" l="5195" r="94643">
                        <a14:foregroundMark x1="7305" y1="85888" x2="86039" y2="85888"/>
                        <a14:foregroundMark x1="86039" y1="85888" x2="93344" y2="84428"/>
                        <a14:foregroundMark x1="29265" y1="95844" x2="28409" y2="95864"/>
                        <a14:foregroundMark x1="90422" y1="94404" x2="59338" y2="95136"/>
                        <a14:foregroundMark x1="34903" y1="93674" x2="94805" y2="90511"/>
                        <a14:foregroundMark x1="94805" y1="90511" x2="48377" y2="80049"/>
                        <a14:foregroundMark x1="62662" y1="11192" x2="36851" y2="8759"/>
                        <a14:foregroundMark x1="66558" y1="10462" x2="41721" y2="6083"/>
                        <a14:foregroundMark x1="29870" y1="90754" x2="6006" y2="89051"/>
                        <a14:foregroundMark x1="6331" y1="93674" x2="5195" y2="94161"/>
                        <a14:backgroundMark x1="6331" y1="91727" x2="7110" y2="91727"/>
                        <a14:backgroundMark x1="42695" y1="97324" x2="42695" y2="97324"/>
                        <a14:backgroundMark x1="28409" y1="97810" x2="62500" y2="99757"/>
                        <a14:backgroundMark x1="88312" y1="99027" x2="72890" y2="99757"/>
                      </a14:backgroundRemoval>
                    </a14:imgEffect>
                  </a14:imgLayer>
                </a14:imgProps>
              </a:ext>
            </a:extLst>
          </a:blip>
          <a:stretch>
            <a:fillRect/>
          </a:stretch>
        </p:blipFill>
        <p:spPr>
          <a:xfrm>
            <a:off x="6444072" y="4098495"/>
            <a:ext cx="854594" cy="570192"/>
          </a:xfrm>
          <a:prstGeom prst="rect">
            <a:avLst/>
          </a:prstGeom>
        </p:spPr>
      </p:pic>
    </p:spTree>
    <p:extLst>
      <p:ext uri="{BB962C8B-B14F-4D97-AF65-F5344CB8AC3E}">
        <p14:creationId xmlns:p14="http://schemas.microsoft.com/office/powerpoint/2010/main" val="38316112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TextBox 26"/>
          <p:cNvSpPr txBox="1"/>
          <p:nvPr/>
        </p:nvSpPr>
        <p:spPr>
          <a:xfrm>
            <a:off x="603250" y="1962856"/>
            <a:ext cx="4492813" cy="137473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sz="1400" b="1" i="0" u="none" strike="noStrike" kern="0" cap="none" spc="0" normalizeH="0" baseline="0" noProof="0" dirty="0">
                <a:ln>
                  <a:noFill/>
                </a:ln>
                <a:solidFill>
                  <a:srgbClr val="63666A"/>
                </a:solidFill>
                <a:effectLst/>
                <a:uLnTx/>
                <a:uFillTx/>
                <a:latin typeface="Arial"/>
                <a:cs typeface="Arial"/>
                <a:sym typeface="Arial"/>
              </a:rPr>
              <a:t>Front-end (AC-DC) power supplies</a:t>
            </a:r>
          </a:p>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sz="1400" b="1" i="0" u="none" strike="noStrike" kern="0" cap="none" spc="0" normalizeH="0" baseline="0" noProof="0" dirty="0">
                <a:ln>
                  <a:noFill/>
                </a:ln>
                <a:solidFill>
                  <a:srgbClr val="63666A"/>
                </a:solidFill>
                <a:effectLst/>
                <a:uLnTx/>
                <a:uFillTx/>
                <a:latin typeface="Arial"/>
                <a:cs typeface="Arial"/>
                <a:sym typeface="Arial"/>
              </a:rPr>
              <a:t>Board mount power (BMP)</a:t>
            </a:r>
          </a:p>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sz="1400" b="1" i="0" u="none" strike="noStrike" kern="0" cap="none" spc="0" normalizeH="0" baseline="0" noProof="0" dirty="0">
                <a:ln>
                  <a:noFill/>
                </a:ln>
                <a:solidFill>
                  <a:srgbClr val="63666A"/>
                </a:solidFill>
                <a:effectLst/>
                <a:uLnTx/>
                <a:uFillTx/>
                <a:latin typeface="Arial"/>
                <a:cs typeface="Arial"/>
                <a:sym typeface="Arial"/>
              </a:rPr>
              <a:t>Industrial power products</a:t>
            </a:r>
          </a:p>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sz="1400" b="1" i="0" u="none" strike="noStrike" kern="0" cap="none" spc="0" normalizeH="0" baseline="0" noProof="0" dirty="0">
                <a:ln>
                  <a:noFill/>
                </a:ln>
                <a:solidFill>
                  <a:srgbClr val="63666A"/>
                </a:solidFill>
                <a:effectLst/>
                <a:uLnTx/>
                <a:uFillTx/>
                <a:latin typeface="Arial"/>
                <a:cs typeface="Arial"/>
                <a:sym typeface="Arial"/>
              </a:rPr>
              <a:t>e-Mobility converters and inverters</a:t>
            </a:r>
          </a:p>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sz="1400" b="1" i="0" u="none" strike="noStrike" kern="0" cap="none" spc="0" normalizeH="0" baseline="0" noProof="0" dirty="0">
                <a:ln>
                  <a:noFill/>
                </a:ln>
                <a:solidFill>
                  <a:srgbClr val="63666A"/>
                </a:solidFill>
                <a:effectLst/>
                <a:uLnTx/>
                <a:uFillTx/>
                <a:latin typeface="Arial"/>
                <a:cs typeface="Arial"/>
                <a:sym typeface="Arial"/>
              </a:rPr>
              <a:t>Circuit protection</a:t>
            </a:r>
            <a:endParaRPr kumimoji="0" lang="en-US" sz="1400" b="1" i="0" u="none" strike="noStrike" kern="0" cap="none" spc="0" normalizeH="0" baseline="0" noProof="0" dirty="0">
              <a:ln>
                <a:noFill/>
              </a:ln>
              <a:solidFill>
                <a:srgbClr val="63666A"/>
              </a:solidFill>
              <a:effectLst/>
              <a:uLnTx/>
              <a:uFillTx/>
              <a:latin typeface="Arial"/>
              <a:cs typeface="Arial"/>
              <a:sym typeface="Arial"/>
            </a:endParaRPr>
          </a:p>
        </p:txBody>
      </p:sp>
      <p:sp>
        <p:nvSpPr>
          <p:cNvPr id="432" name="TextBox 26"/>
          <p:cNvSpPr txBox="1"/>
          <p:nvPr/>
        </p:nvSpPr>
        <p:spPr>
          <a:xfrm>
            <a:off x="603250" y="4117608"/>
            <a:ext cx="3939897" cy="190821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lang="en-US" sz="1400" b="1" i="0" u="none" strike="noStrike" kern="0" cap="none" spc="0" normalizeH="0" baseline="0" noProof="0" dirty="0">
                <a:ln>
                  <a:noFill/>
                </a:ln>
                <a:solidFill>
                  <a:srgbClr val="63666A"/>
                </a:solidFill>
                <a:effectLst/>
                <a:uLnTx/>
                <a:uFillTx/>
                <a:latin typeface="Arial"/>
                <a:cs typeface="Arial"/>
                <a:sym typeface="Arial"/>
              </a:rPr>
              <a:t>Networking and data storage</a:t>
            </a:r>
            <a:endParaRPr kumimoji="0" sz="1400" b="1" i="0" u="none" strike="noStrike" kern="0" cap="none" spc="0" normalizeH="0" baseline="0" noProof="0" dirty="0">
              <a:ln>
                <a:noFill/>
              </a:ln>
              <a:solidFill>
                <a:srgbClr val="63666A"/>
              </a:solidFill>
              <a:effectLst/>
              <a:uLnTx/>
              <a:uFillTx/>
              <a:latin typeface="Arial"/>
              <a:cs typeface="Arial"/>
              <a:sym typeface="Arial"/>
            </a:endParaRPr>
          </a:p>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sz="1400" b="1" i="0" u="none" strike="noStrike" kern="0" cap="none" spc="0" normalizeH="0" baseline="0" noProof="0" dirty="0">
                <a:ln>
                  <a:noFill/>
                </a:ln>
                <a:solidFill>
                  <a:srgbClr val="63666A"/>
                </a:solidFill>
                <a:effectLst/>
                <a:uLnTx/>
                <a:uFillTx/>
                <a:latin typeface="Arial"/>
                <a:cs typeface="Arial"/>
                <a:sym typeface="Arial"/>
              </a:rPr>
              <a:t>Industrial</a:t>
            </a:r>
            <a:endParaRPr kumimoji="0" lang="en-US" sz="1400" b="1" i="0" u="none" strike="noStrike" kern="0" cap="none" spc="0" normalizeH="0" baseline="0" noProof="0" dirty="0">
              <a:ln>
                <a:noFill/>
              </a:ln>
              <a:solidFill>
                <a:srgbClr val="63666A"/>
              </a:solidFill>
              <a:effectLst/>
              <a:uLnTx/>
              <a:uFillTx/>
              <a:latin typeface="Arial"/>
              <a:cs typeface="Arial"/>
              <a:sym typeface="Arial"/>
            </a:endParaRPr>
          </a:p>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lang="en-US" sz="1400" b="1" i="0" u="none" strike="noStrike" kern="0" cap="none" spc="0" normalizeH="0" baseline="0" noProof="0" dirty="0">
                <a:ln>
                  <a:noFill/>
                </a:ln>
                <a:solidFill>
                  <a:srgbClr val="63666A"/>
                </a:solidFill>
                <a:effectLst/>
                <a:uLnTx/>
                <a:uFillTx/>
                <a:latin typeface="Arial"/>
                <a:cs typeface="Arial"/>
                <a:sym typeface="Arial"/>
              </a:rPr>
              <a:t>Rail</a:t>
            </a:r>
            <a:endParaRPr kumimoji="0" sz="1400" b="1" i="0" u="none" strike="noStrike" kern="0" cap="none" spc="0" normalizeH="0" baseline="0" noProof="0" dirty="0">
              <a:ln>
                <a:noFill/>
              </a:ln>
              <a:solidFill>
                <a:srgbClr val="63666A"/>
              </a:solidFill>
              <a:effectLst/>
              <a:uLnTx/>
              <a:uFillTx/>
              <a:latin typeface="Arial"/>
              <a:cs typeface="Arial"/>
              <a:sym typeface="Arial"/>
            </a:endParaRPr>
          </a:p>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sz="1400" b="1" i="0" u="none" strike="noStrike" kern="0" cap="none" spc="0" normalizeH="0" baseline="0" noProof="0" dirty="0">
                <a:ln>
                  <a:noFill/>
                </a:ln>
                <a:solidFill>
                  <a:srgbClr val="63666A"/>
                </a:solidFill>
                <a:effectLst/>
                <a:uLnTx/>
                <a:uFillTx/>
                <a:latin typeface="Arial"/>
                <a:cs typeface="Arial"/>
                <a:sym typeface="Arial"/>
              </a:rPr>
              <a:t>Lighting</a:t>
            </a:r>
            <a:endParaRPr kumimoji="0" lang="en-US" sz="1400" b="1" i="0" u="none" strike="noStrike" kern="0" cap="none" spc="0" normalizeH="0" baseline="0" noProof="0" dirty="0">
              <a:ln>
                <a:noFill/>
              </a:ln>
              <a:solidFill>
                <a:srgbClr val="63666A"/>
              </a:solidFill>
              <a:effectLst/>
              <a:uLnTx/>
              <a:uFillTx/>
              <a:latin typeface="Arial"/>
              <a:cs typeface="Arial"/>
              <a:sym typeface="Arial"/>
            </a:endParaRPr>
          </a:p>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lang="en-US" sz="1400" b="1" i="0" u="none" strike="noStrike" kern="0" cap="none" spc="0" normalizeH="0" baseline="0" noProof="0" dirty="0">
                <a:ln>
                  <a:noFill/>
                </a:ln>
                <a:solidFill>
                  <a:srgbClr val="63666A"/>
                </a:solidFill>
                <a:effectLst/>
                <a:uLnTx/>
                <a:uFillTx/>
                <a:latin typeface="Arial"/>
                <a:cs typeface="Arial"/>
                <a:sym typeface="Arial"/>
              </a:rPr>
              <a:t>Medical</a:t>
            </a:r>
          </a:p>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lang="en-US" sz="1400" b="1" i="0" u="none" strike="noStrike" kern="0" cap="none" spc="0" normalizeH="0" baseline="0" noProof="0" dirty="0">
                <a:ln>
                  <a:noFill/>
                </a:ln>
                <a:solidFill>
                  <a:srgbClr val="63666A"/>
                </a:solidFill>
                <a:effectLst/>
                <a:uLnTx/>
                <a:uFillTx/>
                <a:latin typeface="Arial"/>
                <a:cs typeface="Arial"/>
                <a:sym typeface="Arial"/>
              </a:rPr>
              <a:t>Electric vehicles and equipment</a:t>
            </a:r>
          </a:p>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lang="en-US" sz="1400" b="1" i="0" u="none" strike="noStrike" kern="0" cap="none" spc="0" normalizeH="0" baseline="0" noProof="0" dirty="0">
                <a:ln>
                  <a:noFill/>
                </a:ln>
                <a:solidFill>
                  <a:srgbClr val="63666A"/>
                </a:solidFill>
                <a:effectLst/>
                <a:uLnTx/>
                <a:uFillTx/>
                <a:latin typeface="Arial"/>
                <a:cs typeface="Arial"/>
                <a:sym typeface="Arial"/>
              </a:rPr>
              <a:t>Consumer</a:t>
            </a:r>
            <a:endParaRPr kumimoji="0" sz="1400" b="1" i="0" u="none" strike="noStrike" kern="0" cap="none" spc="0" normalizeH="0" baseline="0" noProof="0" dirty="0">
              <a:ln>
                <a:noFill/>
              </a:ln>
              <a:solidFill>
                <a:srgbClr val="63666A"/>
              </a:solidFill>
              <a:effectLst/>
              <a:uLnTx/>
              <a:uFillTx/>
              <a:latin typeface="Arial"/>
              <a:cs typeface="Arial"/>
              <a:sym typeface="Arial"/>
            </a:endParaRPr>
          </a:p>
        </p:txBody>
      </p:sp>
      <p:sp>
        <p:nvSpPr>
          <p:cNvPr id="433" name="Applications"/>
          <p:cNvSpPr txBox="1"/>
          <p:nvPr/>
        </p:nvSpPr>
        <p:spPr>
          <a:xfrm>
            <a:off x="604673" y="3639491"/>
            <a:ext cx="3386016" cy="558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defTabSz="412750">
              <a:defRPr sz="2400" b="1">
                <a:solidFill>
                  <a:srgbClr val="003057"/>
                </a:solidFill>
                <a:latin typeface="+mn-lt"/>
                <a:ea typeface="+mn-ea"/>
                <a:cs typeface="+mn-cs"/>
                <a:sym typeface="Arial"/>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003057"/>
                </a:solidFill>
                <a:effectLst/>
                <a:uLnTx/>
                <a:uFillTx/>
                <a:latin typeface="Arial"/>
                <a:cs typeface="Arial"/>
                <a:sym typeface="Arial"/>
              </a:rPr>
              <a:t>Applications</a:t>
            </a:r>
          </a:p>
        </p:txBody>
      </p:sp>
      <p:graphicFrame>
        <p:nvGraphicFramePr>
          <p:cNvPr id="434" name="Chart 47"/>
          <p:cNvGraphicFramePr/>
          <p:nvPr/>
        </p:nvGraphicFramePr>
        <p:xfrm>
          <a:off x="4121731" y="1501152"/>
          <a:ext cx="3620718" cy="2221489"/>
        </p:xfrm>
        <a:graphic>
          <a:graphicData uri="http://schemas.openxmlformats.org/drawingml/2006/chart">
            <c:chart xmlns:c="http://schemas.openxmlformats.org/drawingml/2006/chart" xmlns:r="http://schemas.openxmlformats.org/officeDocument/2006/relationships" r:id="rId3"/>
          </a:graphicData>
        </a:graphic>
      </p:graphicFrame>
      <p:sp>
        <p:nvSpPr>
          <p:cNvPr id="435" name="Customers"/>
          <p:cNvSpPr txBox="1"/>
          <p:nvPr/>
        </p:nvSpPr>
        <p:spPr>
          <a:xfrm>
            <a:off x="4246520" y="3563826"/>
            <a:ext cx="3300508" cy="558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defTabSz="412750">
              <a:defRPr sz="2400" b="1">
                <a:solidFill>
                  <a:srgbClr val="003057"/>
                </a:solidFill>
                <a:latin typeface="+mn-lt"/>
                <a:ea typeface="+mn-ea"/>
                <a:cs typeface="+mn-cs"/>
                <a:sym typeface="Arial"/>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057"/>
                </a:solidFill>
                <a:effectLst/>
                <a:uLnTx/>
                <a:uFillTx/>
                <a:latin typeface="Arial"/>
                <a:cs typeface="Arial"/>
                <a:sym typeface="Arial"/>
              </a:rPr>
              <a:t>Select </a:t>
            </a:r>
            <a:r>
              <a:rPr kumimoji="0" sz="2400" b="1" i="0" u="none" strike="noStrike" kern="0" cap="none" spc="0" normalizeH="0" baseline="0" noProof="0" dirty="0">
                <a:ln>
                  <a:noFill/>
                </a:ln>
                <a:solidFill>
                  <a:srgbClr val="003057"/>
                </a:solidFill>
                <a:effectLst/>
                <a:uLnTx/>
                <a:uFillTx/>
                <a:latin typeface="Arial"/>
                <a:cs typeface="Arial"/>
                <a:sym typeface="Arial"/>
              </a:rPr>
              <a:t>Customers</a:t>
            </a:r>
          </a:p>
        </p:txBody>
      </p:sp>
      <p:sp>
        <p:nvSpPr>
          <p:cNvPr id="437" name="TextBox 26"/>
          <p:cNvSpPr txBox="1"/>
          <p:nvPr/>
        </p:nvSpPr>
        <p:spPr>
          <a:xfrm>
            <a:off x="4256636" y="1434869"/>
            <a:ext cx="3541330" cy="43707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b="1">
                <a:solidFill>
                  <a:srgbClr val="003057"/>
                </a:solidFill>
                <a:latin typeface="+mn-lt"/>
                <a:ea typeface="+mn-ea"/>
                <a:cs typeface="+mn-cs"/>
                <a:sym typeface="Arial"/>
              </a:defRPr>
            </a:pPr>
            <a:r>
              <a:rPr kumimoji="0" sz="2400" b="1" i="0" u="none" strike="noStrike" kern="0" cap="none" spc="0" normalizeH="0" baseline="0" noProof="0" dirty="0">
                <a:ln>
                  <a:noFill/>
                </a:ln>
                <a:solidFill>
                  <a:srgbClr val="003057"/>
                </a:solidFill>
                <a:effectLst/>
                <a:uLnTx/>
                <a:uFillTx/>
                <a:latin typeface="Arial"/>
                <a:cs typeface="Arial"/>
                <a:sym typeface="Arial"/>
              </a:rPr>
              <a:t>Sales by End Market</a:t>
            </a:r>
            <a:r>
              <a:rPr kumimoji="0" sz="2400" b="1" i="0" u="none" strike="noStrike" kern="0" cap="none" spc="0" normalizeH="0" baseline="31250" noProof="0" dirty="0">
                <a:ln>
                  <a:noFill/>
                </a:ln>
                <a:solidFill>
                  <a:srgbClr val="003057"/>
                </a:solidFill>
                <a:effectLst/>
                <a:uLnTx/>
                <a:uFillTx/>
                <a:latin typeface="Arial"/>
                <a:cs typeface="Arial"/>
                <a:sym typeface="Arial"/>
              </a:rPr>
              <a:t>1</a:t>
            </a:r>
          </a:p>
        </p:txBody>
      </p:sp>
      <p:sp>
        <p:nvSpPr>
          <p:cNvPr id="25" name="Products">
            <a:extLst>
              <a:ext uri="{FF2B5EF4-FFF2-40B4-BE49-F238E27FC236}">
                <a16:creationId xmlns:a16="http://schemas.microsoft.com/office/drawing/2014/main" id="{AAEEF7A5-690F-44A4-AC50-5D107C14F6BC}"/>
              </a:ext>
            </a:extLst>
          </p:cNvPr>
          <p:cNvSpPr txBox="1">
            <a:spLocks/>
          </p:cNvSpPr>
          <p:nvPr/>
        </p:nvSpPr>
        <p:spPr>
          <a:xfrm>
            <a:off x="608868" y="1426108"/>
            <a:ext cx="3386016" cy="558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marL="0" marR="0" indent="0" algn="l" defTabSz="412750" rtl="0" latinLnBrk="0">
              <a:lnSpc>
                <a:spcPct val="100000"/>
              </a:lnSpc>
              <a:spcBef>
                <a:spcPts val="0"/>
              </a:spcBef>
              <a:spcAft>
                <a:spcPts val="0"/>
              </a:spcAft>
              <a:buClrTx/>
              <a:buSzTx/>
              <a:buFontTx/>
              <a:buNone/>
              <a:tabLst/>
              <a:defRPr sz="2400" b="1" i="0" u="none" strike="noStrike" cap="none" spc="0" baseline="0">
                <a:solidFill>
                  <a:srgbClr val="003057"/>
                </a:solidFill>
                <a:uFillTx/>
                <a:latin typeface="+mn-lt"/>
                <a:ea typeface="+mn-ea"/>
                <a:cs typeface="+mn-cs"/>
                <a:sym typeface="Arial"/>
              </a:defRPr>
            </a:lvl1pPr>
            <a:lvl2pPr marL="0" marR="0" indent="4572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Arial"/>
              </a:defRPr>
            </a:lvl2pPr>
            <a:lvl3pPr marL="0" marR="0" indent="9144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Arial"/>
              </a:defRPr>
            </a:lvl3pPr>
            <a:lvl4pPr marL="0" marR="0" indent="13716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Arial"/>
              </a:defRPr>
            </a:lvl4pPr>
            <a:lvl5pPr marL="0" marR="0" indent="18288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Arial"/>
              </a:defRPr>
            </a:lvl5pPr>
            <a:lvl6pPr marL="3352800" marR="0" indent="-304800" algn="l" defTabSz="1219169"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6pPr>
            <a:lvl7pPr marL="3962400" marR="0" indent="-304800" algn="l" defTabSz="1219169"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7pPr>
            <a:lvl8pPr marL="4572000" marR="0" indent="-304800" algn="l" defTabSz="1219169"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8pPr>
            <a:lvl9pPr marL="5181600" marR="0" indent="-304800" algn="l" defTabSz="1219169"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9pPr>
          </a:lstStyle>
          <a:p>
            <a:pPr marL="0" marR="0" lvl="0" indent="0" algn="l" defTabSz="41275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057"/>
                </a:solidFill>
                <a:effectLst/>
                <a:uLnTx/>
                <a:uFillTx/>
                <a:latin typeface="Arial"/>
                <a:cs typeface="Arial"/>
                <a:sym typeface="Arial"/>
              </a:rPr>
              <a:t>Products</a:t>
            </a:r>
          </a:p>
        </p:txBody>
      </p:sp>
      <p:graphicFrame>
        <p:nvGraphicFramePr>
          <p:cNvPr id="24" name="Chart 20">
            <a:extLst>
              <a:ext uri="{FF2B5EF4-FFF2-40B4-BE49-F238E27FC236}">
                <a16:creationId xmlns:a16="http://schemas.microsoft.com/office/drawing/2014/main" id="{E6C83474-48CE-4DA6-BB22-F0C6E637F726}"/>
              </a:ext>
            </a:extLst>
          </p:cNvPr>
          <p:cNvGraphicFramePr/>
          <p:nvPr>
            <p:extLst>
              <p:ext uri="{D42A27DB-BD31-4B8C-83A1-F6EECF244321}">
                <p14:modId xmlns:p14="http://schemas.microsoft.com/office/powerpoint/2010/main" val="2885051237"/>
              </p:ext>
            </p:extLst>
          </p:nvPr>
        </p:nvGraphicFramePr>
        <p:xfrm>
          <a:off x="8131954" y="1253136"/>
          <a:ext cx="3932138" cy="20470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Chart 20">
            <a:extLst>
              <a:ext uri="{FF2B5EF4-FFF2-40B4-BE49-F238E27FC236}">
                <a16:creationId xmlns:a16="http://schemas.microsoft.com/office/drawing/2014/main" id="{0A110F77-62AD-410C-B98B-CFEC88FA1FB7}"/>
              </a:ext>
            </a:extLst>
          </p:cNvPr>
          <p:cNvGraphicFramePr/>
          <p:nvPr>
            <p:extLst>
              <p:ext uri="{D42A27DB-BD31-4B8C-83A1-F6EECF244321}">
                <p14:modId xmlns:p14="http://schemas.microsoft.com/office/powerpoint/2010/main" val="3490744877"/>
              </p:ext>
            </p:extLst>
          </p:nvPr>
        </p:nvGraphicFramePr>
        <p:xfrm>
          <a:off x="8131954" y="3477644"/>
          <a:ext cx="3932138" cy="2221489"/>
        </p:xfrm>
        <a:graphic>
          <a:graphicData uri="http://schemas.openxmlformats.org/drawingml/2006/chart">
            <c:chart xmlns:c="http://schemas.openxmlformats.org/drawingml/2006/chart" xmlns:r="http://schemas.openxmlformats.org/officeDocument/2006/relationships" r:id="rId5"/>
          </a:graphicData>
        </a:graphic>
      </p:graphicFrame>
      <p:pic>
        <p:nvPicPr>
          <p:cNvPr id="441" name="Picture 3" descr="Picture 3"/>
          <p:cNvPicPr>
            <a:picLocks noChangeAspect="1"/>
          </p:cNvPicPr>
          <p:nvPr/>
        </p:nvPicPr>
        <p:blipFill>
          <a:blip r:embed="rId6">
            <a:extLst>
              <a:ext uri="{BEBA8EAE-BF5A-486C-A8C5-ECC9F3942E4B}">
                <a14:imgProps xmlns:a14="http://schemas.microsoft.com/office/drawing/2010/main">
                  <a14:imgLayer r:embed="rId7">
                    <a14:imgEffect>
                      <a14:backgroundRemoval t="6977" b="86047" l="4737" r="94737">
                        <a14:foregroundMark x1="4737" y1="27907" x2="9474" y2="25581"/>
                        <a14:foregroundMark x1="43158" y1="27907" x2="50526" y2="76744"/>
                        <a14:foregroundMark x1="64211" y1="86047" x2="57368" y2="18605"/>
                        <a14:foregroundMark x1="62632" y1="25581" x2="56842" y2="25581"/>
                        <a14:foregroundMark x1="66842" y1="32558" x2="67368" y2="74419"/>
                        <a14:foregroundMark x1="71053" y1="55814" x2="73684" y2="72093"/>
                        <a14:foregroundMark x1="79903" y1="40688" x2="81053" y2="32558"/>
                        <a14:foregroundMark x1="75789" y1="69767" x2="79274" y2="45131"/>
                        <a14:foregroundMark x1="80248" y1="55814" x2="80000" y2="74419"/>
                        <a14:foregroundMark x1="80360" y1="47356" x2="80248" y2="55814"/>
                        <a14:foregroundMark x1="80526" y1="34884" x2="80434" y2="41777"/>
                        <a14:foregroundMark x1="73684" y1="69767" x2="74737" y2="79070"/>
                        <a14:foregroundMark x1="94342" y1="44186" x2="94211" y2="34884"/>
                        <a14:foregroundMark x1="94352" y1="44868" x2="94342" y2="44186"/>
                        <a14:foregroundMark x1="87342" y1="61660" x2="85263" y2="69767"/>
                        <a14:foregroundMark x1="88842" y1="55814" x2="88306" y2="57904"/>
                        <a14:foregroundMark x1="89316" y1="53967" x2="88842" y2="55814"/>
                        <a14:foregroundMark x1="94211" y1="34884" x2="93437" y2="37900"/>
                        <a14:foregroundMark x1="93684" y1="34884" x2="93684" y2="69767"/>
                      </a14:backgroundRemoval>
                    </a14:imgEffect>
                  </a14:imgLayer>
                </a14:imgProps>
              </a:ext>
            </a:extLst>
          </a:blip>
          <a:stretch>
            <a:fillRect/>
          </a:stretch>
        </p:blipFill>
        <p:spPr>
          <a:xfrm>
            <a:off x="4265345" y="4407024"/>
            <a:ext cx="919956" cy="189986"/>
          </a:xfrm>
          <a:prstGeom prst="rect">
            <a:avLst/>
          </a:prstGeom>
          <a:ln w="3175" cap="flat">
            <a:noFill/>
            <a:miter lim="400000"/>
          </a:ln>
          <a:effectLst/>
        </p:spPr>
      </p:pic>
      <p:pic>
        <p:nvPicPr>
          <p:cNvPr id="2" name="Picture 1">
            <a:extLst>
              <a:ext uri="{FF2B5EF4-FFF2-40B4-BE49-F238E27FC236}">
                <a16:creationId xmlns:a16="http://schemas.microsoft.com/office/drawing/2014/main" id="{73D0E854-3F8D-4F09-9FB1-4A175EDF659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9211" r="89474">
                        <a14:foregroundMark x1="9868" y1="36000" x2="17763" y2="66000"/>
                        <a14:foregroundMark x1="21711" y1="34000" x2="21711" y2="30000"/>
                        <a14:foregroundMark x1="24342" y1="44000" x2="79605" y2="56000"/>
                        <a14:foregroundMark x1="79605" y1="56000" x2="88816" y2="32000"/>
                        <a14:foregroundMark x1="75658" y1="34000" x2="74342" y2="32000"/>
                        <a14:foregroundMark x1="21053" y1="32000" x2="23026" y2="38000"/>
                        <a14:foregroundMark x1="15789" y1="48000" x2="9211" y2="36000"/>
                        <a14:foregroundMark x1="45395" y1="66000" x2="16447" y2="60000"/>
                      </a14:backgroundRemoval>
                    </a14:imgEffect>
                  </a14:imgLayer>
                </a14:imgProps>
              </a:ext>
            </a:extLst>
          </a:blip>
          <a:stretch>
            <a:fillRect/>
          </a:stretch>
        </p:blipFill>
        <p:spPr>
          <a:xfrm>
            <a:off x="6133665" y="4175969"/>
            <a:ext cx="947793" cy="311774"/>
          </a:xfrm>
          <a:prstGeom prst="rect">
            <a:avLst/>
          </a:prstGeom>
        </p:spPr>
      </p:pic>
      <p:pic>
        <p:nvPicPr>
          <p:cNvPr id="3" name="Picture 2">
            <a:extLst>
              <a:ext uri="{FF2B5EF4-FFF2-40B4-BE49-F238E27FC236}">
                <a16:creationId xmlns:a16="http://schemas.microsoft.com/office/drawing/2014/main" id="{D6386D35-15B0-4B2B-A074-A2AB1E407A9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122" b="97626" l="4954" r="89474">
                        <a14:foregroundMark x1="44272" y1="25519" x2="49226" y2="53116"/>
                        <a14:foregroundMark x1="47678" y1="71513" x2="55728" y2="13947"/>
                        <a14:foregroundMark x1="65015" y1="7418" x2="10217" y2="8309"/>
                        <a14:foregroundMark x1="4954" y1="86647" x2="13622" y2="90801"/>
                        <a14:foregroundMark x1="16884" y1="89424" x2="10836" y2="91395"/>
                        <a14:foregroundMark x1="26316" y1="86350" x2="19412" y2="88600"/>
                        <a14:foregroundMark x1="69500" y1="89455" x2="86687" y2="88724"/>
                        <a14:foregroundMark x1="22252" y1="91463" x2="63992" y2="89689"/>
                        <a14:foregroundMark x1="9907" y1="91988" x2="18716" y2="91614"/>
                        <a14:foregroundMark x1="64313" y1="90245" x2="19918" y2="89111"/>
                        <a14:foregroundMark x1="86068" y1="90801" x2="70042" y2="90391"/>
                        <a14:foregroundMark x1="74013" y1="97598" x2="75851" y2="97626"/>
                        <a14:foregroundMark x1="59367" y1="97373" x2="65125" y2="97461"/>
                        <a14:foregroundMark x1="42460" y1="97113" x2="53215" y2="97278"/>
                        <a14:foregroundMark x1="35312" y1="97003" x2="35928" y2="97012"/>
                        <a14:backgroundMark x1="14861" y1="36202" x2="14861" y2="45697"/>
                        <a14:backgroundMark x1="20124" y1="40059" x2="24458" y2="52819"/>
                        <a14:backgroundMark x1="21981" y1="97626" x2="21981" y2="97626"/>
                        <a14:backgroundMark x1="15170" y1="96736" x2="34675" y2="97923"/>
                        <a14:backgroundMark x1="37152" y1="97329" x2="42105" y2="97626"/>
                        <a14:backgroundMark x1="38080" y1="97923" x2="36533" y2="97923"/>
                        <a14:backgroundMark x1="35294" y1="97033" x2="35294" y2="97033"/>
                        <a14:backgroundMark x1="52322" y1="98516" x2="52322" y2="98516"/>
                        <a14:backgroundMark x1="59133" y1="97033" x2="53251" y2="97329"/>
                        <a14:backgroundMark x1="65015" y1="97626" x2="73994" y2="97626"/>
                        <a14:backgroundMark x1="70279" y1="90801" x2="63777" y2="89318"/>
                        <a14:backgroundMark x1="20124" y1="89318" x2="17957" y2="90504"/>
                      </a14:backgroundRemoval>
                    </a14:imgEffect>
                  </a14:imgLayer>
                </a14:imgProps>
              </a:ext>
            </a:extLst>
          </a:blip>
          <a:stretch>
            <a:fillRect/>
          </a:stretch>
        </p:blipFill>
        <p:spPr>
          <a:xfrm>
            <a:off x="5455238" y="4072519"/>
            <a:ext cx="503144" cy="524952"/>
          </a:xfrm>
          <a:prstGeom prst="rect">
            <a:avLst/>
          </a:prstGeom>
        </p:spPr>
      </p:pic>
      <p:grpSp>
        <p:nvGrpSpPr>
          <p:cNvPr id="4" name="Group 3">
            <a:extLst>
              <a:ext uri="{FF2B5EF4-FFF2-40B4-BE49-F238E27FC236}">
                <a16:creationId xmlns:a16="http://schemas.microsoft.com/office/drawing/2014/main" id="{CC4605DE-0303-4C9F-9D64-A962A085A1F0}"/>
              </a:ext>
            </a:extLst>
          </p:cNvPr>
          <p:cNvGrpSpPr/>
          <p:nvPr/>
        </p:nvGrpSpPr>
        <p:grpSpPr>
          <a:xfrm>
            <a:off x="8438328" y="5627248"/>
            <a:ext cx="3625764" cy="470322"/>
            <a:chOff x="8542878" y="6087063"/>
            <a:chExt cx="3300112" cy="470322"/>
          </a:xfrm>
        </p:grpSpPr>
        <p:sp>
          <p:nvSpPr>
            <p:cNvPr id="436" name="TextBox 32"/>
            <p:cNvSpPr txBox="1"/>
            <p:nvPr/>
          </p:nvSpPr>
          <p:spPr>
            <a:xfrm>
              <a:off x="8542878" y="6087063"/>
              <a:ext cx="3296413" cy="17743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baseline="30000">
                  <a:solidFill>
                    <a:srgbClr val="63666A"/>
                  </a:solidFill>
                  <a:latin typeface="+mn-lt"/>
                  <a:ea typeface="+mn-ea"/>
                  <a:cs typeface="+mn-cs"/>
                  <a:sym typeface="Arial"/>
                </a:defRPr>
              </a:pPr>
              <a:r>
                <a:rPr kumimoji="0" sz="700" b="0" i="0" u="none" strike="noStrike" kern="0" cap="none" spc="0" normalizeH="0" baseline="30000" noProof="0" dirty="0">
                  <a:ln>
                    <a:noFill/>
                  </a:ln>
                  <a:solidFill>
                    <a:srgbClr val="63666A"/>
                  </a:solidFill>
                  <a:effectLst/>
                  <a:uLnTx/>
                  <a:uFillTx/>
                  <a:latin typeface="Arial"/>
                  <a:cs typeface="Arial"/>
                  <a:sym typeface="Arial"/>
                </a:rPr>
                <a:t>1 </a:t>
              </a:r>
              <a:r>
                <a:rPr kumimoji="0" sz="700" b="0" i="0" u="none" strike="noStrike" kern="0" cap="none" spc="0" normalizeH="0" baseline="0" noProof="0" dirty="0">
                  <a:ln>
                    <a:noFill/>
                  </a:ln>
                  <a:solidFill>
                    <a:srgbClr val="63666A"/>
                  </a:solidFill>
                  <a:effectLst/>
                  <a:uLnTx/>
                  <a:uFillTx/>
                  <a:latin typeface="Arial"/>
                  <a:cs typeface="Arial"/>
                  <a:sym typeface="Arial"/>
                </a:rPr>
                <a:t>Sales by End Market based on management estimates</a:t>
              </a:r>
            </a:p>
          </p:txBody>
        </p:sp>
        <p:sp>
          <p:nvSpPr>
            <p:cNvPr id="22" name="TextBox 32">
              <a:extLst>
                <a:ext uri="{FF2B5EF4-FFF2-40B4-BE49-F238E27FC236}">
                  <a16:creationId xmlns:a16="http://schemas.microsoft.com/office/drawing/2014/main" id="{A265CCFF-AE85-4267-BB4E-F3D9D8095AB1}"/>
                </a:ext>
              </a:extLst>
            </p:cNvPr>
            <p:cNvSpPr txBox="1"/>
            <p:nvPr/>
          </p:nvSpPr>
          <p:spPr>
            <a:xfrm>
              <a:off x="8546577" y="6222202"/>
              <a:ext cx="3296413" cy="2000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baseline="30000">
                  <a:solidFill>
                    <a:srgbClr val="63666A"/>
                  </a:solidFill>
                  <a:latin typeface="+mn-lt"/>
                  <a:ea typeface="+mn-ea"/>
                  <a:cs typeface="+mn-cs"/>
                  <a:sym typeface="Arial"/>
                </a:defRPr>
              </a:pPr>
              <a:r>
                <a:rPr kumimoji="0" lang="en-US" sz="700" b="0" i="0" u="none" strike="noStrike" kern="0" cap="none" spc="0" normalizeH="0" baseline="30000" noProof="0" dirty="0">
                  <a:ln>
                    <a:noFill/>
                  </a:ln>
                  <a:solidFill>
                    <a:srgbClr val="63666A"/>
                  </a:solidFill>
                  <a:effectLst/>
                  <a:uLnTx/>
                  <a:uFillTx/>
                  <a:latin typeface="Arial"/>
                  <a:cs typeface="Arial"/>
                  <a:sym typeface="Arial"/>
                </a:rPr>
                <a:t>2</a:t>
              </a:r>
              <a:r>
                <a:rPr kumimoji="0" sz="700" b="0" i="0" u="none" strike="noStrike" kern="0" cap="none" spc="0" normalizeH="0" baseline="30000" noProof="0" dirty="0">
                  <a:ln>
                    <a:noFill/>
                  </a:ln>
                  <a:solidFill>
                    <a:srgbClr val="63666A"/>
                  </a:solidFill>
                  <a:effectLst/>
                  <a:uLnTx/>
                  <a:uFillTx/>
                  <a:latin typeface="Arial"/>
                  <a:cs typeface="Arial"/>
                  <a:sym typeface="Arial"/>
                </a:rPr>
                <a:t> </a:t>
              </a:r>
              <a:r>
                <a:rPr kumimoji="0" lang="en-US" sz="700" b="0" i="0" u="none" strike="noStrike" kern="0" cap="none" spc="0" normalizeH="0" baseline="0" noProof="0" dirty="0">
                  <a:ln>
                    <a:noFill/>
                  </a:ln>
                  <a:solidFill>
                    <a:srgbClr val="63666A"/>
                  </a:solidFill>
                  <a:effectLst/>
                  <a:uLnTx/>
                  <a:uFillTx/>
                  <a:latin typeface="Arial"/>
                  <a:cs typeface="Arial"/>
                  <a:sym typeface="Arial"/>
                </a:rPr>
                <a:t>Data for trailing twelve months ended September 30, 2022 and 2021 ($ in millions)</a:t>
              </a:r>
            </a:p>
          </p:txBody>
        </p:sp>
        <p:sp>
          <p:nvSpPr>
            <p:cNvPr id="20" name="TextBox 32">
              <a:extLst>
                <a:ext uri="{FF2B5EF4-FFF2-40B4-BE49-F238E27FC236}">
                  <a16:creationId xmlns:a16="http://schemas.microsoft.com/office/drawing/2014/main" id="{5E7AD680-A8EC-43E5-AF12-1D5A0581076D}"/>
                </a:ext>
              </a:extLst>
            </p:cNvPr>
            <p:cNvSpPr txBox="1"/>
            <p:nvPr/>
          </p:nvSpPr>
          <p:spPr>
            <a:xfrm>
              <a:off x="8546577" y="6357330"/>
              <a:ext cx="3296413" cy="2000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baseline="30000">
                  <a:solidFill>
                    <a:srgbClr val="63666A"/>
                  </a:solidFill>
                  <a:latin typeface="+mn-lt"/>
                  <a:ea typeface="+mn-ea"/>
                  <a:cs typeface="+mn-cs"/>
                  <a:sym typeface="Arial"/>
                </a:defRPr>
              </a:pPr>
              <a:r>
                <a:rPr lang="en-US" sz="700" baseline="30000" dirty="0">
                  <a:solidFill>
                    <a:srgbClr val="63666A"/>
                  </a:solidFill>
                  <a:latin typeface="Arial"/>
                  <a:cs typeface="Arial"/>
                  <a:sym typeface="Arial"/>
                </a:rPr>
                <a:t>3</a:t>
              </a:r>
              <a:r>
                <a:rPr kumimoji="0" sz="700" b="0" i="0" u="none" strike="noStrike" kern="0" cap="none" spc="0" normalizeH="0" baseline="30000" noProof="0" dirty="0">
                  <a:ln>
                    <a:noFill/>
                  </a:ln>
                  <a:solidFill>
                    <a:srgbClr val="63666A"/>
                  </a:solidFill>
                  <a:effectLst/>
                  <a:uLnTx/>
                  <a:uFillTx/>
                  <a:latin typeface="Arial"/>
                  <a:cs typeface="Arial"/>
                  <a:sym typeface="Arial"/>
                </a:rPr>
                <a:t> </a:t>
              </a:r>
              <a:r>
                <a:rPr kumimoji="0" lang="en-US" sz="700" b="0" i="0" u="none" strike="noStrike" kern="0" cap="none" spc="0" normalizeH="0" baseline="0" noProof="0" dirty="0">
                  <a:ln>
                    <a:noFill/>
                  </a:ln>
                  <a:solidFill>
                    <a:srgbClr val="63666A"/>
                  </a:solidFill>
                  <a:effectLst/>
                  <a:uLnTx/>
                  <a:uFillTx/>
                  <a:latin typeface="Arial"/>
                  <a:cs typeface="Arial"/>
                  <a:sym typeface="Arial"/>
                </a:rPr>
                <a:t>Data as of December 31, 2021 and September 30, 2022 ($ in millions)</a:t>
              </a:r>
            </a:p>
          </p:txBody>
        </p:sp>
      </p:grpSp>
      <p:sp>
        <p:nvSpPr>
          <p:cNvPr id="23" name="Customers">
            <a:extLst>
              <a:ext uri="{FF2B5EF4-FFF2-40B4-BE49-F238E27FC236}">
                <a16:creationId xmlns:a16="http://schemas.microsoft.com/office/drawing/2014/main" id="{07B62F6C-6871-45F5-955F-045087A0FB7A}"/>
              </a:ext>
            </a:extLst>
          </p:cNvPr>
          <p:cNvSpPr txBox="1"/>
          <p:nvPr/>
        </p:nvSpPr>
        <p:spPr>
          <a:xfrm>
            <a:off x="4247591" y="4960194"/>
            <a:ext cx="3532060" cy="558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defTabSz="412750">
              <a:defRPr sz="2400" b="1">
                <a:solidFill>
                  <a:srgbClr val="003057"/>
                </a:solidFill>
                <a:latin typeface="+mn-lt"/>
                <a:ea typeface="+mn-ea"/>
                <a:cs typeface="+mn-cs"/>
                <a:sym typeface="Arial"/>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057"/>
                </a:solidFill>
                <a:effectLst/>
                <a:uLnTx/>
                <a:uFillTx/>
                <a:latin typeface="Arial"/>
                <a:cs typeface="Arial"/>
                <a:sym typeface="Arial"/>
              </a:rPr>
              <a:t>Select Competitors</a:t>
            </a:r>
            <a:endParaRPr kumimoji="0" sz="2400" b="1" i="0" u="none" strike="noStrike" kern="0" cap="none" spc="0" normalizeH="0" baseline="0" noProof="0" dirty="0">
              <a:ln>
                <a:noFill/>
              </a:ln>
              <a:solidFill>
                <a:srgbClr val="003057"/>
              </a:solidFill>
              <a:effectLst/>
              <a:uLnTx/>
              <a:uFillTx/>
              <a:latin typeface="Arial"/>
              <a:cs typeface="Arial"/>
              <a:sym typeface="Arial"/>
            </a:endParaRPr>
          </a:p>
        </p:txBody>
      </p:sp>
      <p:grpSp>
        <p:nvGrpSpPr>
          <p:cNvPr id="11" name="Group 10">
            <a:extLst>
              <a:ext uri="{FF2B5EF4-FFF2-40B4-BE49-F238E27FC236}">
                <a16:creationId xmlns:a16="http://schemas.microsoft.com/office/drawing/2014/main" id="{2740B7A5-085E-4E61-B1CF-DC03D2955036}"/>
              </a:ext>
            </a:extLst>
          </p:cNvPr>
          <p:cNvGrpSpPr/>
          <p:nvPr/>
        </p:nvGrpSpPr>
        <p:grpSpPr>
          <a:xfrm>
            <a:off x="4306154" y="5364774"/>
            <a:ext cx="2260527" cy="732796"/>
            <a:chOff x="4358233" y="5305292"/>
            <a:chExt cx="2260527" cy="732796"/>
          </a:xfrm>
        </p:grpSpPr>
        <p:pic>
          <p:nvPicPr>
            <p:cNvPr id="9" name="Picture 8">
              <a:extLst>
                <a:ext uri="{FF2B5EF4-FFF2-40B4-BE49-F238E27FC236}">
                  <a16:creationId xmlns:a16="http://schemas.microsoft.com/office/drawing/2014/main" id="{E6D4D257-C0E6-4EB1-A792-6D346235D368}"/>
                </a:ext>
              </a:extLst>
            </p:cNvPr>
            <p:cNvPicPr>
              <a:picLocks noChangeAspect="1"/>
            </p:cNvPicPr>
            <p:nvPr/>
          </p:nvPicPr>
          <p:blipFill>
            <a:blip r:embed="rId12"/>
            <a:stretch>
              <a:fillRect/>
            </a:stretch>
          </p:blipFill>
          <p:spPr>
            <a:xfrm>
              <a:off x="5682698" y="5798365"/>
              <a:ext cx="866366" cy="239723"/>
            </a:xfrm>
            <a:prstGeom prst="rect">
              <a:avLst/>
            </a:prstGeom>
          </p:spPr>
        </p:pic>
        <p:grpSp>
          <p:nvGrpSpPr>
            <p:cNvPr id="10" name="Group 9">
              <a:extLst>
                <a:ext uri="{FF2B5EF4-FFF2-40B4-BE49-F238E27FC236}">
                  <a16:creationId xmlns:a16="http://schemas.microsoft.com/office/drawing/2014/main" id="{EECC9D1B-5F38-4A9F-B7E2-2FB2B51AED99}"/>
                </a:ext>
              </a:extLst>
            </p:cNvPr>
            <p:cNvGrpSpPr/>
            <p:nvPr/>
          </p:nvGrpSpPr>
          <p:grpSpPr>
            <a:xfrm>
              <a:off x="4358233" y="5305292"/>
              <a:ext cx="2260527" cy="341503"/>
              <a:chOff x="4358233" y="5305292"/>
              <a:chExt cx="2260527" cy="341503"/>
            </a:xfrm>
          </p:grpSpPr>
          <p:pic>
            <p:nvPicPr>
              <p:cNvPr id="29" name="Picture 28">
                <a:extLst>
                  <a:ext uri="{FF2B5EF4-FFF2-40B4-BE49-F238E27FC236}">
                    <a16:creationId xmlns:a16="http://schemas.microsoft.com/office/drawing/2014/main" id="{9F3847DB-5780-449C-9397-7F3FA8826D26}"/>
                  </a:ext>
                </a:extLst>
              </p:cNvPr>
              <p:cNvPicPr>
                <a:picLocks noChangeAspect="1"/>
              </p:cNvPicPr>
              <p:nvPr/>
            </p:nvPicPr>
            <p:blipFill>
              <a:blip r:embed="rId13"/>
              <a:stretch>
                <a:fillRect/>
              </a:stretch>
            </p:blipFill>
            <p:spPr>
              <a:xfrm>
                <a:off x="5646548" y="5305292"/>
                <a:ext cx="972212" cy="337236"/>
              </a:xfrm>
              <a:prstGeom prst="rect">
                <a:avLst/>
              </a:prstGeom>
            </p:spPr>
          </p:pic>
          <p:pic>
            <p:nvPicPr>
              <p:cNvPr id="30" name="Picture 29">
                <a:extLst>
                  <a:ext uri="{FF2B5EF4-FFF2-40B4-BE49-F238E27FC236}">
                    <a16:creationId xmlns:a16="http://schemas.microsoft.com/office/drawing/2014/main" id="{184D2355-C9F8-4941-B14E-DFB710E54816}"/>
                  </a:ext>
                </a:extLst>
              </p:cNvPr>
              <p:cNvPicPr>
                <a:picLocks noChangeAspect="1"/>
              </p:cNvPicPr>
              <p:nvPr/>
            </p:nvPicPr>
            <p:blipFill>
              <a:blip r:embed="rId14"/>
              <a:stretch>
                <a:fillRect/>
              </a:stretch>
            </p:blipFill>
            <p:spPr>
              <a:xfrm>
                <a:off x="4358233" y="5404033"/>
                <a:ext cx="1062582" cy="242762"/>
              </a:xfrm>
              <a:prstGeom prst="rect">
                <a:avLst/>
              </a:prstGeom>
            </p:spPr>
          </p:pic>
        </p:grpSp>
      </p:grpSp>
      <p:sp>
        <p:nvSpPr>
          <p:cNvPr id="46" name="Diverse Offerings">
            <a:extLst>
              <a:ext uri="{FF2B5EF4-FFF2-40B4-BE49-F238E27FC236}">
                <a16:creationId xmlns:a16="http://schemas.microsoft.com/office/drawing/2014/main" id="{26CDA385-DC33-4538-ABC7-29D0ACC2C1D0}"/>
              </a:ext>
            </a:extLst>
          </p:cNvPr>
          <p:cNvSpPr txBox="1"/>
          <p:nvPr/>
        </p:nvSpPr>
        <p:spPr>
          <a:xfrm>
            <a:off x="603250" y="320950"/>
            <a:ext cx="10985500" cy="71658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a:lnSpc>
                <a:spcPct val="80000"/>
              </a:lnSpc>
              <a:defRPr sz="4000" b="1" spc="-79">
                <a:solidFill>
                  <a:srgbClr val="003057"/>
                </a:solidFill>
                <a:latin typeface="+mn-lt"/>
                <a:ea typeface="+mn-ea"/>
                <a:cs typeface="+mn-cs"/>
                <a:sym typeface="Arial"/>
              </a:defRPr>
            </a:lvl1pPr>
          </a:lstStyle>
          <a:p>
            <a:r>
              <a:rPr lang="en-US" sz="3600" dirty="0">
                <a:solidFill>
                  <a:srgbClr val="003366"/>
                </a:solidFill>
              </a:rPr>
              <a:t>Power Solutions &amp; Protection</a:t>
            </a:r>
          </a:p>
        </p:txBody>
      </p:sp>
      <p:pic>
        <p:nvPicPr>
          <p:cNvPr id="53" name="image44.png" descr="image44.png">
            <a:extLst>
              <a:ext uri="{FF2B5EF4-FFF2-40B4-BE49-F238E27FC236}">
                <a16:creationId xmlns:a16="http://schemas.microsoft.com/office/drawing/2014/main" id="{CE6BC795-1107-499A-93E2-BFA2273CA581}"/>
              </a:ext>
            </a:extLst>
          </p:cNvPr>
          <p:cNvPicPr>
            <a:picLocks noChangeAspect="1"/>
          </p:cNvPicPr>
          <p:nvPr/>
        </p:nvPicPr>
        <p:blipFill>
          <a:blip r:embed="rId15"/>
          <a:stretch>
            <a:fillRect/>
          </a:stretch>
        </p:blipFill>
        <p:spPr>
          <a:xfrm>
            <a:off x="4282533" y="4119811"/>
            <a:ext cx="885580" cy="171800"/>
          </a:xfrm>
          <a:prstGeom prst="rect">
            <a:avLst/>
          </a:prstGeom>
          <a:ln w="3175" cap="flat">
            <a:noFill/>
            <a:miter lim="400000"/>
          </a:ln>
          <a:effectLst/>
        </p:spPr>
      </p:pic>
      <p:pic>
        <p:nvPicPr>
          <p:cNvPr id="6" name="Picture 5">
            <a:extLst>
              <a:ext uri="{FF2B5EF4-FFF2-40B4-BE49-F238E27FC236}">
                <a16:creationId xmlns:a16="http://schemas.microsoft.com/office/drawing/2014/main" id="{667C7A06-22EC-4086-ADBF-69E823D0F35E}"/>
              </a:ext>
            </a:extLst>
          </p:cNvPr>
          <p:cNvPicPr>
            <a:picLocks noChangeAspect="1"/>
          </p:cNvPicPr>
          <p:nvPr/>
        </p:nvPicPr>
        <p:blipFill>
          <a:blip r:embed="rId16"/>
          <a:stretch>
            <a:fillRect/>
          </a:stretch>
        </p:blipFill>
        <p:spPr>
          <a:xfrm>
            <a:off x="4306318" y="5802103"/>
            <a:ext cx="1104900" cy="335416"/>
          </a:xfrm>
          <a:prstGeom prst="rect">
            <a:avLst/>
          </a:prstGeom>
        </p:spPr>
      </p:pic>
    </p:spTree>
    <p:extLst>
      <p:ext uri="{BB962C8B-B14F-4D97-AF65-F5344CB8AC3E}">
        <p14:creationId xmlns:p14="http://schemas.microsoft.com/office/powerpoint/2010/main" val="280536437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TextBox 26"/>
          <p:cNvSpPr txBox="1"/>
          <p:nvPr/>
        </p:nvSpPr>
        <p:spPr>
          <a:xfrm>
            <a:off x="627195" y="1855440"/>
            <a:ext cx="3658736" cy="110799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sz="1400" b="1" i="0" u="none" strike="noStrike" kern="0" cap="none" spc="0" normalizeH="0" baseline="0" noProof="0" dirty="0">
                <a:ln>
                  <a:noFill/>
                </a:ln>
                <a:solidFill>
                  <a:srgbClr val="63666A"/>
                </a:solidFill>
                <a:effectLst/>
                <a:uLnTx/>
                <a:uFillTx/>
                <a:latin typeface="Arial"/>
                <a:cs typeface="Arial"/>
                <a:sym typeface="Arial"/>
              </a:rPr>
              <a:t>Integrated Connector Modules (ICMs)</a:t>
            </a:r>
          </a:p>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sz="1400" b="1" i="0" u="none" strike="noStrike" kern="0" cap="none" spc="0" normalizeH="0" baseline="0" noProof="0" dirty="0">
                <a:ln>
                  <a:noFill/>
                </a:ln>
                <a:solidFill>
                  <a:srgbClr val="63666A"/>
                </a:solidFill>
                <a:effectLst/>
                <a:uLnTx/>
                <a:uFillTx/>
                <a:latin typeface="Arial"/>
                <a:cs typeface="Arial"/>
                <a:sym typeface="Arial"/>
              </a:rPr>
              <a:t>Power Transformers</a:t>
            </a:r>
          </a:p>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sz="1400" b="1" i="0" u="none" strike="noStrike" kern="0" cap="none" spc="0" normalizeH="0" baseline="0" noProof="0" dirty="0">
                <a:ln>
                  <a:noFill/>
                </a:ln>
                <a:solidFill>
                  <a:srgbClr val="63666A"/>
                </a:solidFill>
                <a:effectLst/>
                <a:uLnTx/>
                <a:uFillTx/>
                <a:latin typeface="Arial"/>
                <a:cs typeface="Arial"/>
                <a:sym typeface="Arial"/>
              </a:rPr>
              <a:t>Power Inductors</a:t>
            </a:r>
          </a:p>
          <a:p>
            <a:pPr marL="180970" marR="0" lvl="1" indent="-180970" algn="l" defTabSz="914400" rtl="0" eaLnBrk="1" fontAlgn="auto" latinLnBrk="0" hangingPunct="0">
              <a:lnSpc>
                <a:spcPct val="100000"/>
              </a:lnSpc>
              <a:spcBef>
                <a:spcPts val="400"/>
              </a:spcBef>
              <a:spcAft>
                <a:spcPts val="0"/>
              </a:spcAft>
              <a:buClr>
                <a:srgbClr val="0083C0"/>
              </a:buClr>
              <a:buSzPct val="100000"/>
              <a:buFont typeface="Arial"/>
              <a:buChar char="•"/>
              <a:tabLst/>
              <a:defRPr sz="1400" b="1">
                <a:solidFill>
                  <a:srgbClr val="63666A"/>
                </a:solidFill>
                <a:latin typeface="+mn-lt"/>
                <a:ea typeface="+mn-ea"/>
                <a:cs typeface="+mn-cs"/>
                <a:sym typeface="Arial"/>
              </a:defRPr>
            </a:pPr>
            <a:r>
              <a:rPr kumimoji="0" sz="1400" b="1" i="0" u="none" strike="noStrike" kern="0" cap="none" spc="0" normalizeH="0" baseline="0" noProof="0" dirty="0">
                <a:ln>
                  <a:noFill/>
                </a:ln>
                <a:solidFill>
                  <a:srgbClr val="63666A"/>
                </a:solidFill>
                <a:effectLst/>
                <a:uLnTx/>
                <a:uFillTx/>
                <a:latin typeface="Arial"/>
                <a:cs typeface="Arial"/>
                <a:sym typeface="Arial"/>
              </a:rPr>
              <a:t>Discrete Components</a:t>
            </a:r>
            <a:endParaRPr kumimoji="0" lang="en-US" sz="1400" b="1" i="0" u="none" strike="noStrike" kern="0" cap="none" spc="0" normalizeH="0" baseline="0" noProof="0" dirty="0">
              <a:ln>
                <a:noFill/>
              </a:ln>
              <a:solidFill>
                <a:srgbClr val="63666A"/>
              </a:solidFill>
              <a:effectLst/>
              <a:uLnTx/>
              <a:uFillTx/>
              <a:latin typeface="Arial"/>
              <a:cs typeface="Arial"/>
              <a:sym typeface="Arial"/>
            </a:endParaRPr>
          </a:p>
        </p:txBody>
      </p:sp>
      <p:sp>
        <p:nvSpPr>
          <p:cNvPr id="456" name="TextBox 26"/>
          <p:cNvSpPr txBox="1"/>
          <p:nvPr/>
        </p:nvSpPr>
        <p:spPr>
          <a:xfrm>
            <a:off x="627195" y="4053473"/>
            <a:ext cx="3699878" cy="244169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oAutofit/>
          </a:bodyPr>
          <a:lstStyle/>
          <a:p>
            <a:pPr marL="180970" marR="0" lvl="1" indent="-180970" algn="l" defTabSz="914400" rtl="0" eaLnBrk="1" fontAlgn="auto" latinLnBrk="0" hangingPunct="0">
              <a:lnSpc>
                <a:spcPct val="100000"/>
              </a:lnSpc>
              <a:spcBef>
                <a:spcPts val="400"/>
              </a:spcBef>
              <a:spcAft>
                <a:spcPts val="0"/>
              </a:spcAft>
              <a:buClr>
                <a:srgbClr val="0070C0"/>
              </a:buClr>
              <a:buSzPct val="100000"/>
              <a:buFont typeface="Arial"/>
              <a:buChar char="•"/>
              <a:tabLst/>
              <a:defRPr sz="1400" b="1">
                <a:solidFill>
                  <a:srgbClr val="63666A"/>
                </a:solidFill>
                <a:latin typeface="+mn-lt"/>
                <a:ea typeface="+mn-ea"/>
                <a:cs typeface="+mn-cs"/>
                <a:sym typeface="Arial"/>
              </a:defRPr>
            </a:pPr>
            <a:r>
              <a:rPr kumimoji="0" sz="1400" b="1" i="0" u="none" strike="noStrike" kern="0" cap="none" spc="0" normalizeH="0" baseline="0" noProof="0" dirty="0">
                <a:ln>
                  <a:noFill/>
                </a:ln>
                <a:solidFill>
                  <a:srgbClr val="63666A"/>
                </a:solidFill>
                <a:effectLst/>
                <a:uLnTx/>
                <a:uFillTx/>
                <a:latin typeface="Arial"/>
                <a:cs typeface="Arial"/>
                <a:sym typeface="Arial"/>
              </a:rPr>
              <a:t>Data </a:t>
            </a:r>
            <a:r>
              <a:rPr kumimoji="0" lang="en-US" sz="1400" b="1" i="0" u="none" strike="noStrike" kern="0" cap="none" spc="0" normalizeH="0" baseline="0" noProof="0" dirty="0">
                <a:ln>
                  <a:noFill/>
                </a:ln>
                <a:solidFill>
                  <a:srgbClr val="63666A"/>
                </a:solidFill>
                <a:effectLst/>
                <a:uLnTx/>
                <a:uFillTx/>
                <a:latin typeface="Arial"/>
                <a:cs typeface="Arial"/>
                <a:sym typeface="Arial"/>
              </a:rPr>
              <a:t>and Telec</a:t>
            </a:r>
            <a:r>
              <a:rPr kumimoji="0" sz="1400" b="1" i="0" u="none" strike="noStrike" kern="0" cap="none" spc="0" normalizeH="0" baseline="0" noProof="0" dirty="0">
                <a:ln>
                  <a:noFill/>
                </a:ln>
                <a:solidFill>
                  <a:srgbClr val="63666A"/>
                </a:solidFill>
                <a:effectLst/>
                <a:uLnTx/>
                <a:uFillTx/>
                <a:latin typeface="Arial"/>
                <a:cs typeface="Arial"/>
                <a:sym typeface="Arial"/>
              </a:rPr>
              <a:t>ommunications</a:t>
            </a:r>
            <a:endParaRPr kumimoji="0" lang="en-US" sz="1400" b="1" i="0" u="none" strike="noStrike" kern="0" cap="none" spc="0" normalizeH="0" baseline="0" noProof="0" dirty="0">
              <a:ln>
                <a:noFill/>
              </a:ln>
              <a:solidFill>
                <a:srgbClr val="63666A"/>
              </a:solidFill>
              <a:effectLst/>
              <a:uLnTx/>
              <a:uFillTx/>
              <a:latin typeface="Arial"/>
              <a:cs typeface="Arial"/>
              <a:sym typeface="Arial"/>
            </a:endParaRPr>
          </a:p>
          <a:p>
            <a:pPr marL="0" marR="0" lvl="2" indent="0" algn="l" defTabSz="914400" rtl="0" eaLnBrk="1" fontAlgn="auto" latinLnBrk="0" hangingPunct="0">
              <a:lnSpc>
                <a:spcPct val="100000"/>
              </a:lnSpc>
              <a:spcBef>
                <a:spcPts val="400"/>
              </a:spcBef>
              <a:spcAft>
                <a:spcPts val="0"/>
              </a:spcAft>
              <a:buClr>
                <a:srgbClr val="0070C0"/>
              </a:buClr>
              <a:buSzPct val="100000"/>
              <a:buFontTx/>
              <a:buNone/>
              <a:tabLst/>
              <a:defRPr sz="1400" b="1">
                <a:solidFill>
                  <a:srgbClr val="63666A"/>
                </a:solidFill>
                <a:latin typeface="+mn-lt"/>
                <a:ea typeface="+mn-ea"/>
                <a:cs typeface="+mn-cs"/>
                <a:sym typeface="Arial"/>
              </a:defRPr>
            </a:pPr>
            <a:r>
              <a:rPr kumimoji="0" lang="en-US" i="0" u="none" strike="noStrike" kern="0" cap="none" spc="0" normalizeH="0" baseline="0" noProof="0" dirty="0">
                <a:ln>
                  <a:noFill/>
                </a:ln>
                <a:solidFill>
                  <a:srgbClr val="63666A"/>
                </a:solidFill>
                <a:effectLst/>
                <a:uLnTx/>
                <a:uFillTx/>
                <a:latin typeface="+mn-lt"/>
                <a:cs typeface="Arial"/>
                <a:sym typeface="Arial"/>
              </a:rPr>
              <a:t>    </a:t>
            </a:r>
            <a:r>
              <a:rPr kumimoji="0" lang="en-US" sz="1100" i="0" u="none" strike="noStrike" kern="0" cap="none" spc="0" normalizeH="0" baseline="0" noProof="0" dirty="0">
                <a:ln>
                  <a:noFill/>
                </a:ln>
                <a:solidFill>
                  <a:srgbClr val="63666A"/>
                </a:solidFill>
                <a:effectLst/>
                <a:uLnTx/>
                <a:uFillTx/>
                <a:latin typeface="+mn-lt"/>
                <a:cs typeface="Arial"/>
                <a:sym typeface="Arial"/>
              </a:rPr>
              <a:t>(Networking Infrastructure Switching, </a:t>
            </a:r>
            <a:br>
              <a:rPr kumimoji="0" lang="en-US" sz="1100" i="0" u="none" strike="noStrike" kern="0" cap="none" spc="0" normalizeH="0" baseline="0" noProof="0" dirty="0">
                <a:ln>
                  <a:noFill/>
                </a:ln>
                <a:solidFill>
                  <a:srgbClr val="63666A"/>
                </a:solidFill>
                <a:effectLst/>
                <a:uLnTx/>
                <a:uFillTx/>
                <a:latin typeface="+mn-lt"/>
                <a:cs typeface="Arial"/>
                <a:sym typeface="Arial"/>
              </a:rPr>
            </a:br>
            <a:r>
              <a:rPr kumimoji="0" lang="en-US" sz="1100" i="0" u="none" strike="noStrike" kern="0" cap="none" spc="0" normalizeH="0" baseline="0" noProof="0" dirty="0">
                <a:ln>
                  <a:noFill/>
                </a:ln>
                <a:solidFill>
                  <a:srgbClr val="63666A"/>
                </a:solidFill>
                <a:effectLst/>
                <a:uLnTx/>
                <a:uFillTx/>
                <a:latin typeface="+mn-lt"/>
                <a:cs typeface="Arial"/>
                <a:sym typeface="Arial"/>
              </a:rPr>
              <a:t>      Servers and Storage Devices)</a:t>
            </a:r>
            <a:endParaRPr kumimoji="0" sz="1100" i="0" u="none" strike="noStrike" kern="0" cap="none" spc="0" normalizeH="0" baseline="0" noProof="0" dirty="0">
              <a:ln>
                <a:noFill/>
              </a:ln>
              <a:solidFill>
                <a:srgbClr val="63666A"/>
              </a:solidFill>
              <a:effectLst/>
              <a:uLnTx/>
              <a:uFillTx/>
              <a:latin typeface="+mn-lt"/>
              <a:cs typeface="Arial"/>
              <a:sym typeface="Arial"/>
            </a:endParaRPr>
          </a:p>
          <a:p>
            <a:pPr marL="180970" marR="0" lvl="1" indent="-180970" algn="l" defTabSz="914400" rtl="0" eaLnBrk="1" fontAlgn="auto" latinLnBrk="0" hangingPunct="0">
              <a:lnSpc>
                <a:spcPct val="100000"/>
              </a:lnSpc>
              <a:spcBef>
                <a:spcPts val="400"/>
              </a:spcBef>
              <a:spcAft>
                <a:spcPts val="0"/>
              </a:spcAft>
              <a:buClr>
                <a:srgbClr val="0070C0"/>
              </a:buClr>
              <a:buSzPct val="100000"/>
              <a:buFont typeface="Arial"/>
              <a:buChar char="•"/>
              <a:tabLst/>
              <a:defRPr sz="1400" b="1">
                <a:solidFill>
                  <a:srgbClr val="63666A"/>
                </a:solidFill>
                <a:latin typeface="+mn-lt"/>
                <a:ea typeface="+mn-ea"/>
                <a:cs typeface="+mn-cs"/>
                <a:sym typeface="Arial"/>
              </a:defRPr>
            </a:pPr>
            <a:r>
              <a:rPr kumimoji="0" sz="1400" b="1" i="0" u="none" strike="noStrike" kern="0" cap="none" spc="0" normalizeH="0" baseline="0" noProof="0" dirty="0">
                <a:ln>
                  <a:noFill/>
                </a:ln>
                <a:solidFill>
                  <a:srgbClr val="63666A"/>
                </a:solidFill>
                <a:effectLst/>
                <a:uLnTx/>
                <a:uFillTx/>
                <a:latin typeface="Arial"/>
                <a:cs typeface="Arial"/>
                <a:sym typeface="Arial"/>
              </a:rPr>
              <a:t>Industrial</a:t>
            </a:r>
          </a:p>
          <a:p>
            <a:pPr marL="180970" marR="0" lvl="1" indent="-180970" algn="l" defTabSz="914400" rtl="0" eaLnBrk="1" fontAlgn="auto" latinLnBrk="0" hangingPunct="0">
              <a:lnSpc>
                <a:spcPct val="100000"/>
              </a:lnSpc>
              <a:spcBef>
                <a:spcPts val="400"/>
              </a:spcBef>
              <a:spcAft>
                <a:spcPts val="0"/>
              </a:spcAft>
              <a:buClr>
                <a:srgbClr val="0070C0"/>
              </a:buClr>
              <a:buSzPct val="100000"/>
              <a:buFont typeface="Arial"/>
              <a:buChar char="•"/>
              <a:tabLst/>
              <a:defRPr sz="1400" b="1">
                <a:solidFill>
                  <a:srgbClr val="63666A"/>
                </a:solidFill>
                <a:latin typeface="+mn-lt"/>
                <a:ea typeface="+mn-ea"/>
                <a:cs typeface="+mn-cs"/>
                <a:sym typeface="Arial"/>
              </a:defRPr>
            </a:pPr>
            <a:r>
              <a:rPr kumimoji="0" sz="1400" b="1" i="0" u="none" strike="noStrike" kern="0" cap="none" spc="0" normalizeH="0" baseline="0" noProof="0" dirty="0">
                <a:ln>
                  <a:noFill/>
                </a:ln>
                <a:solidFill>
                  <a:srgbClr val="63666A"/>
                </a:solidFill>
                <a:effectLst/>
                <a:uLnTx/>
                <a:uFillTx/>
                <a:latin typeface="Arial"/>
                <a:cs typeface="Arial"/>
                <a:sym typeface="Arial"/>
              </a:rPr>
              <a:t>Medical</a:t>
            </a:r>
            <a:endParaRPr kumimoji="0" lang="en-US" sz="1400" b="1" i="0" u="none" strike="noStrike" kern="0" cap="none" spc="0" normalizeH="0" baseline="0" noProof="0" dirty="0">
              <a:ln>
                <a:noFill/>
              </a:ln>
              <a:solidFill>
                <a:srgbClr val="63666A"/>
              </a:solidFill>
              <a:effectLst/>
              <a:uLnTx/>
              <a:uFillTx/>
              <a:latin typeface="Arial"/>
              <a:cs typeface="Arial"/>
              <a:sym typeface="Arial"/>
            </a:endParaRPr>
          </a:p>
          <a:p>
            <a:pPr marL="180970" marR="0" lvl="1" indent="-180970" algn="l" defTabSz="914400" rtl="0" eaLnBrk="1" fontAlgn="auto" latinLnBrk="0" hangingPunct="0">
              <a:lnSpc>
                <a:spcPct val="100000"/>
              </a:lnSpc>
              <a:spcBef>
                <a:spcPts val="400"/>
              </a:spcBef>
              <a:spcAft>
                <a:spcPts val="0"/>
              </a:spcAft>
              <a:buClr>
                <a:srgbClr val="0070C0"/>
              </a:buClr>
              <a:buSzPct val="100000"/>
              <a:buFont typeface="Arial"/>
              <a:buChar char="•"/>
              <a:tabLst/>
              <a:defRPr sz="1400" b="1">
                <a:solidFill>
                  <a:srgbClr val="63666A"/>
                </a:solidFill>
                <a:latin typeface="+mn-lt"/>
                <a:ea typeface="+mn-ea"/>
                <a:cs typeface="+mn-cs"/>
                <a:sym typeface="Arial"/>
              </a:defRPr>
            </a:pPr>
            <a:r>
              <a:rPr kumimoji="0" lang="en-US" sz="1400" b="1" i="0" u="none" strike="noStrike" kern="0" cap="none" spc="0" normalizeH="0" baseline="0" noProof="0" dirty="0">
                <a:ln>
                  <a:noFill/>
                </a:ln>
                <a:solidFill>
                  <a:srgbClr val="63666A"/>
                </a:solidFill>
                <a:effectLst/>
                <a:uLnTx/>
                <a:uFillTx/>
                <a:latin typeface="Arial"/>
                <a:cs typeface="Arial"/>
                <a:sym typeface="Arial"/>
              </a:rPr>
              <a:t>Alarm and Security Systems</a:t>
            </a:r>
          </a:p>
          <a:p>
            <a:pPr marL="180970" marR="0" lvl="1" indent="-180970" algn="l" defTabSz="914400" rtl="0" eaLnBrk="1" fontAlgn="auto" latinLnBrk="0" hangingPunct="0">
              <a:lnSpc>
                <a:spcPct val="100000"/>
              </a:lnSpc>
              <a:spcBef>
                <a:spcPts val="400"/>
              </a:spcBef>
              <a:spcAft>
                <a:spcPts val="0"/>
              </a:spcAft>
              <a:buClr>
                <a:srgbClr val="0070C0"/>
              </a:buClr>
              <a:buSzPct val="100000"/>
              <a:buFont typeface="Arial"/>
              <a:buChar char="•"/>
              <a:tabLst/>
              <a:defRPr sz="1400" b="1">
                <a:solidFill>
                  <a:srgbClr val="63666A"/>
                </a:solidFill>
                <a:latin typeface="+mn-lt"/>
                <a:ea typeface="+mn-ea"/>
                <a:cs typeface="+mn-cs"/>
                <a:sym typeface="Arial"/>
              </a:defRPr>
            </a:pPr>
            <a:r>
              <a:rPr kumimoji="0" lang="en-US" sz="1400" b="1" i="0" u="none" strike="noStrike" kern="0" cap="none" spc="0" normalizeH="0" baseline="0" noProof="0" dirty="0">
                <a:ln>
                  <a:noFill/>
                </a:ln>
                <a:solidFill>
                  <a:srgbClr val="63666A"/>
                </a:solidFill>
                <a:effectLst/>
                <a:uLnTx/>
                <a:uFillTx/>
                <a:latin typeface="Arial"/>
                <a:cs typeface="Arial"/>
                <a:sym typeface="Arial"/>
              </a:rPr>
              <a:t>Lighting</a:t>
            </a:r>
          </a:p>
          <a:p>
            <a:pPr marL="180970" marR="0" lvl="1" indent="-180970" algn="l" defTabSz="914400" rtl="0" eaLnBrk="1" fontAlgn="auto" latinLnBrk="0" hangingPunct="0">
              <a:lnSpc>
                <a:spcPct val="100000"/>
              </a:lnSpc>
              <a:spcBef>
                <a:spcPts val="400"/>
              </a:spcBef>
              <a:spcAft>
                <a:spcPts val="0"/>
              </a:spcAft>
              <a:buClr>
                <a:srgbClr val="0070C0"/>
              </a:buClr>
              <a:buSzPct val="100000"/>
              <a:buFont typeface="Arial"/>
              <a:buChar char="•"/>
              <a:tabLst/>
              <a:defRPr sz="1400" b="1">
                <a:solidFill>
                  <a:srgbClr val="63666A"/>
                </a:solidFill>
                <a:latin typeface="+mn-lt"/>
                <a:ea typeface="+mn-ea"/>
                <a:cs typeface="+mn-cs"/>
                <a:sym typeface="Arial"/>
              </a:defRPr>
            </a:pPr>
            <a:r>
              <a:rPr kumimoji="0" lang="en-US" sz="1400" b="1" i="0" u="none" strike="noStrike" kern="0" cap="none" spc="0" normalizeH="0" baseline="0" noProof="0" dirty="0">
                <a:ln>
                  <a:noFill/>
                </a:ln>
                <a:solidFill>
                  <a:srgbClr val="63666A"/>
                </a:solidFill>
                <a:effectLst/>
                <a:uLnTx/>
                <a:uFillTx/>
                <a:latin typeface="Arial"/>
                <a:cs typeface="Arial"/>
                <a:sym typeface="Arial"/>
              </a:rPr>
              <a:t>Home Networking</a:t>
            </a:r>
          </a:p>
          <a:p>
            <a:pPr marL="0" marR="0" lvl="1" indent="0" algn="l" defTabSz="914400" rtl="0" eaLnBrk="1" fontAlgn="auto" latinLnBrk="0" hangingPunct="0">
              <a:lnSpc>
                <a:spcPct val="100000"/>
              </a:lnSpc>
              <a:spcBef>
                <a:spcPts val="400"/>
              </a:spcBef>
              <a:spcAft>
                <a:spcPts val="0"/>
              </a:spcAft>
              <a:buClr>
                <a:srgbClr val="0070C0"/>
              </a:buClr>
              <a:buSzPct val="100000"/>
              <a:buFontTx/>
              <a:buNone/>
              <a:tabLst/>
              <a:defRPr sz="1400" b="1">
                <a:solidFill>
                  <a:srgbClr val="63666A"/>
                </a:solidFill>
                <a:latin typeface="+mn-lt"/>
                <a:ea typeface="+mn-ea"/>
                <a:cs typeface="+mn-cs"/>
                <a:sym typeface="Arial"/>
              </a:defRPr>
            </a:pPr>
            <a:endParaRPr kumimoji="0" sz="1400" b="1" i="0" u="none" strike="noStrike" kern="0" cap="none" spc="0" normalizeH="0" baseline="0" noProof="0" dirty="0">
              <a:ln>
                <a:noFill/>
              </a:ln>
              <a:solidFill>
                <a:srgbClr val="63666A"/>
              </a:solidFill>
              <a:effectLst/>
              <a:uLnTx/>
              <a:uFillTx/>
              <a:latin typeface="Arial"/>
              <a:cs typeface="Arial"/>
              <a:sym typeface="Arial"/>
            </a:endParaRPr>
          </a:p>
        </p:txBody>
      </p:sp>
      <p:sp>
        <p:nvSpPr>
          <p:cNvPr id="457" name="Applications"/>
          <p:cNvSpPr txBox="1"/>
          <p:nvPr/>
        </p:nvSpPr>
        <p:spPr>
          <a:xfrm>
            <a:off x="627317" y="3535846"/>
            <a:ext cx="3386016" cy="558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defTabSz="412750">
              <a:defRPr sz="2400" b="1">
                <a:solidFill>
                  <a:srgbClr val="003057"/>
                </a:solidFill>
                <a:latin typeface="+mn-lt"/>
                <a:ea typeface="+mn-ea"/>
                <a:cs typeface="+mn-cs"/>
                <a:sym typeface="Arial"/>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003057"/>
                </a:solidFill>
                <a:effectLst/>
                <a:uLnTx/>
                <a:uFillTx/>
                <a:latin typeface="Arial"/>
                <a:cs typeface="Arial"/>
                <a:sym typeface="Arial"/>
              </a:rPr>
              <a:t>Applications</a:t>
            </a:r>
          </a:p>
        </p:txBody>
      </p:sp>
      <p:graphicFrame>
        <p:nvGraphicFramePr>
          <p:cNvPr id="458" name="Chart 47"/>
          <p:cNvGraphicFramePr/>
          <p:nvPr/>
        </p:nvGraphicFramePr>
        <p:xfrm>
          <a:off x="4025284" y="1405637"/>
          <a:ext cx="3672491" cy="2437479"/>
        </p:xfrm>
        <a:graphic>
          <a:graphicData uri="http://schemas.openxmlformats.org/drawingml/2006/chart">
            <c:chart xmlns:c="http://schemas.openxmlformats.org/drawingml/2006/chart" xmlns:r="http://schemas.openxmlformats.org/officeDocument/2006/relationships" r:id="rId3"/>
          </a:graphicData>
        </a:graphic>
      </p:graphicFrame>
      <p:sp>
        <p:nvSpPr>
          <p:cNvPr id="459" name="Customers"/>
          <p:cNvSpPr txBox="1"/>
          <p:nvPr/>
        </p:nvSpPr>
        <p:spPr>
          <a:xfrm>
            <a:off x="4371351" y="3708354"/>
            <a:ext cx="2926091" cy="558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defTabSz="412750">
              <a:defRPr sz="2400" b="1">
                <a:solidFill>
                  <a:srgbClr val="003057"/>
                </a:solidFill>
                <a:latin typeface="+mn-lt"/>
                <a:ea typeface="+mn-ea"/>
                <a:cs typeface="+mn-cs"/>
                <a:sym typeface="Arial"/>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057"/>
                </a:solidFill>
                <a:effectLst/>
                <a:uLnTx/>
                <a:uFillTx/>
                <a:latin typeface="Arial"/>
                <a:cs typeface="Arial"/>
                <a:sym typeface="Arial"/>
              </a:rPr>
              <a:t>Select </a:t>
            </a:r>
            <a:r>
              <a:rPr kumimoji="0" sz="2400" b="1" i="0" u="none" strike="noStrike" kern="0" cap="none" spc="0" normalizeH="0" baseline="0" noProof="0" dirty="0">
                <a:ln>
                  <a:noFill/>
                </a:ln>
                <a:solidFill>
                  <a:srgbClr val="003057"/>
                </a:solidFill>
                <a:effectLst/>
                <a:uLnTx/>
                <a:uFillTx/>
                <a:latin typeface="Arial"/>
                <a:cs typeface="Arial"/>
                <a:sym typeface="Arial"/>
              </a:rPr>
              <a:t>Customers</a:t>
            </a:r>
          </a:p>
        </p:txBody>
      </p:sp>
      <p:sp>
        <p:nvSpPr>
          <p:cNvPr id="461" name="TextBox 26"/>
          <p:cNvSpPr txBox="1"/>
          <p:nvPr/>
        </p:nvSpPr>
        <p:spPr>
          <a:xfrm>
            <a:off x="4345721" y="1396041"/>
            <a:ext cx="3541330" cy="43707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b="1">
                <a:solidFill>
                  <a:srgbClr val="003057"/>
                </a:solidFill>
                <a:latin typeface="+mn-lt"/>
                <a:ea typeface="+mn-ea"/>
                <a:cs typeface="+mn-cs"/>
                <a:sym typeface="Arial"/>
              </a:defRPr>
            </a:pPr>
            <a:r>
              <a:rPr kumimoji="0" sz="2400" b="1" i="0" u="none" strike="noStrike" kern="0" cap="none" spc="0" normalizeH="0" baseline="0" noProof="0" dirty="0">
                <a:ln>
                  <a:noFill/>
                </a:ln>
                <a:solidFill>
                  <a:srgbClr val="003057"/>
                </a:solidFill>
                <a:effectLst/>
                <a:uLnTx/>
                <a:uFillTx/>
                <a:latin typeface="Arial"/>
                <a:cs typeface="Arial"/>
                <a:sym typeface="Arial"/>
              </a:rPr>
              <a:t>Sales by End Market</a:t>
            </a:r>
            <a:r>
              <a:rPr kumimoji="0" sz="2400" b="1" i="0" u="none" strike="noStrike" kern="0" cap="none" spc="0" normalizeH="0" baseline="31250" noProof="0" dirty="0">
                <a:ln>
                  <a:noFill/>
                </a:ln>
                <a:solidFill>
                  <a:srgbClr val="003057"/>
                </a:solidFill>
                <a:effectLst/>
                <a:uLnTx/>
                <a:uFillTx/>
                <a:latin typeface="Arial"/>
                <a:cs typeface="Arial"/>
                <a:sym typeface="Arial"/>
              </a:rPr>
              <a:t>1</a:t>
            </a:r>
          </a:p>
        </p:txBody>
      </p:sp>
      <p:pic>
        <p:nvPicPr>
          <p:cNvPr id="462" name="Picture 39" descr="Picture 39"/>
          <p:cNvPicPr>
            <a:picLocks noChangeAspect="1"/>
          </p:cNvPicPr>
          <p:nvPr/>
        </p:nvPicPr>
        <p:blipFill>
          <a:blip r:embed="rId4">
            <a:extLst>
              <a:ext uri="{BEBA8EAE-BF5A-486C-A8C5-ECC9F3942E4B}">
                <a14:imgProps xmlns:a14="http://schemas.microsoft.com/office/drawing/2010/main">
                  <a14:imgLayer r:embed="rId5">
                    <a14:imgEffect>
                      <a14:backgroundRemoval t="6154" b="89231" l="4372" r="96175">
                        <a14:foregroundMark x1="13951" y1="25916" x2="14754" y2="26154"/>
                        <a14:foregroundMark x1="4372" y1="23077" x2="6680" y2="23761"/>
                        <a14:foregroundMark x1="25683" y1="23077" x2="33333" y2="60000"/>
                        <a14:foregroundMark x1="40437" y1="60000" x2="48634" y2="58462"/>
                        <a14:foregroundMark x1="56318" y1="47692" x2="55738" y2="58462"/>
                        <a14:foregroundMark x1="58470" y1="7692" x2="56318" y2="47692"/>
                        <a14:foregroundMark x1="53552" y1="21538" x2="61202" y2="16923"/>
                        <a14:foregroundMark x1="55931" y1="47692" x2="54645" y2="63077"/>
                        <a14:foregroundMark x1="56831" y1="36923" x2="55931" y2="47692"/>
                        <a14:foregroundMark x1="66230" y1="47692" x2="64481" y2="60000"/>
                        <a14:foregroundMark x1="69945" y1="21538" x2="66230" y2="47692"/>
                        <a14:foregroundMark x1="73689" y1="47692" x2="75410" y2="58462"/>
                        <a14:foregroundMark x1="70492" y1="27692" x2="73689" y2="47692"/>
                        <a14:foregroundMark x1="83607" y1="39832" x2="83607" y2="56923"/>
                        <a14:foregroundMark x1="83607" y1="21538" x2="83607" y2="29498"/>
                        <a14:foregroundMark x1="84153" y1="23077" x2="96175" y2="20000"/>
                        <a14:foregroundMark x1="37890" y1="84159" x2="6557" y2="83077"/>
                        <a14:foregroundMark x1="95628" y1="86154" x2="53380" y2="84695"/>
                        <a14:foregroundMark x1="5464" y1="81538" x2="37757" y2="81538"/>
                        <a14:foregroundMark x1="59563" y1="81538" x2="94536" y2="81538"/>
                        <a14:foregroundMark x1="38046" y1="87218" x2="8197" y2="86154"/>
                        <a14:foregroundMark x1="94536" y1="89231" x2="46326" y2="87513"/>
                        <a14:foregroundMark x1="8743" y1="86154" x2="6011" y2="89231"/>
                        <a14:backgroundMark x1="80874" y1="13846" x2="77596" y2="9231"/>
                        <a14:backgroundMark x1="62842" y1="47692" x2="62842" y2="47692"/>
                        <a14:backgroundMark x1="49727" y1="73846" x2="49727" y2="73846"/>
                        <a14:backgroundMark x1="38251" y1="69231" x2="38251" y2="69231"/>
                        <a14:backgroundMark x1="50820" y1="83077" x2="50820" y2="83077"/>
                        <a14:backgroundMark x1="49180" y1="75385" x2="49727" y2="86154"/>
                        <a14:backgroundMark x1="10383" y1="27692" x2="10383" y2="27692"/>
                        <a14:backgroundMark x1="10929" y1="18462" x2="7650" y2="26154"/>
                      </a14:backgroundRemoval>
                    </a14:imgEffect>
                  </a14:imgLayer>
                </a14:imgProps>
              </a:ext>
            </a:extLst>
          </a:blip>
          <a:stretch>
            <a:fillRect/>
          </a:stretch>
        </p:blipFill>
        <p:spPr>
          <a:xfrm>
            <a:off x="7115336" y="4239707"/>
            <a:ext cx="995296" cy="353521"/>
          </a:xfrm>
          <a:prstGeom prst="rect">
            <a:avLst/>
          </a:prstGeom>
          <a:ln w="3175">
            <a:miter lim="400000"/>
          </a:ln>
        </p:spPr>
      </p:pic>
      <p:pic>
        <p:nvPicPr>
          <p:cNvPr id="463" name="Picture 40" descr="Picture 40"/>
          <p:cNvPicPr>
            <a:picLocks noChangeAspect="1"/>
          </p:cNvPicPr>
          <p:nvPr/>
        </p:nvPicPr>
        <p:blipFill>
          <a:blip r:embed="rId6">
            <a:extLst>
              <a:ext uri="{BEBA8EAE-BF5A-486C-A8C5-ECC9F3942E4B}">
                <a14:imgProps xmlns:a14="http://schemas.microsoft.com/office/drawing/2010/main">
                  <a14:imgLayer r:embed="rId7">
                    <a14:imgEffect>
                      <a14:backgroundRemoval t="9244" b="89916" l="8000" r="92889">
                        <a14:foregroundMark x1="8444" y1="17647" x2="10667" y2="25210"/>
                        <a14:foregroundMark x1="8889" y1="50420" x2="71556" y2="52941"/>
                        <a14:foregroundMark x1="71556" y1="52941" x2="90667" y2="51261"/>
                        <a14:foregroundMark x1="11556" y1="44538" x2="68444" y2="48739"/>
                        <a14:foregroundMark x1="68444" y1="48739" x2="11556" y2="73109"/>
                        <a14:foregroundMark x1="11556" y1="73109" x2="92889" y2="43697"/>
                      </a14:backgroundRemoval>
                    </a14:imgEffect>
                  </a14:imgLayer>
                </a14:imgProps>
              </a:ext>
            </a:extLst>
          </a:blip>
          <a:stretch>
            <a:fillRect/>
          </a:stretch>
        </p:blipFill>
        <p:spPr>
          <a:xfrm>
            <a:off x="6231034" y="4229202"/>
            <a:ext cx="856757" cy="453129"/>
          </a:xfrm>
          <a:prstGeom prst="rect">
            <a:avLst/>
          </a:prstGeom>
          <a:ln w="3175">
            <a:miter lim="400000"/>
          </a:ln>
        </p:spPr>
      </p:pic>
      <p:pic>
        <p:nvPicPr>
          <p:cNvPr id="466" name="Picture 43" descr="Picture 43"/>
          <p:cNvPicPr>
            <a:picLocks noChangeAspect="1"/>
          </p:cNvPicPr>
          <p:nvPr/>
        </p:nvPicPr>
        <p:blipFill>
          <a:blip r:embed="rId8">
            <a:extLst>
              <a:ext uri="{BEBA8EAE-BF5A-486C-A8C5-ECC9F3942E4B}">
                <a14:imgProps xmlns:a14="http://schemas.microsoft.com/office/drawing/2010/main">
                  <a14:imgLayer r:embed="rId9">
                    <a14:imgEffect>
                      <a14:backgroundRemoval t="6849" b="86301" l="2381" r="94180">
                        <a14:foregroundMark x1="7407" y1="45205" x2="8201" y2="52055"/>
                        <a14:foregroundMark x1="2381" y1="75342" x2="2381" y2="75342"/>
                        <a14:foregroundMark x1="17460" y1="46575" x2="17460" y2="46575"/>
                        <a14:foregroundMark x1="25397" y1="43836" x2="25397" y2="43836"/>
                        <a14:foregroundMark x1="23545" y1="46575" x2="23545" y2="46575"/>
                        <a14:foregroundMark x1="24074" y1="42466" x2="24603" y2="49315"/>
                        <a14:foregroundMark x1="59524" y1="35616" x2="59524" y2="35616"/>
                        <a14:foregroundMark x1="77249" y1="34247" x2="77249" y2="34247"/>
                        <a14:foregroundMark x1="94180" y1="47945" x2="94180" y2="47945"/>
                        <a14:foregroundMark x1="28307" y1="79452" x2="28307" y2="79452"/>
                        <a14:foregroundMark x1="39947" y1="45205" x2="39947" y2="45205"/>
                      </a14:backgroundRemoval>
                    </a14:imgEffect>
                  </a14:imgLayer>
                </a14:imgProps>
              </a:ext>
            </a:extLst>
          </a:blip>
          <a:stretch>
            <a:fillRect/>
          </a:stretch>
        </p:blipFill>
        <p:spPr>
          <a:xfrm>
            <a:off x="5222211" y="4348740"/>
            <a:ext cx="983167" cy="189872"/>
          </a:xfrm>
          <a:prstGeom prst="rect">
            <a:avLst/>
          </a:prstGeom>
          <a:ln w="3175">
            <a:miter lim="400000"/>
          </a:ln>
        </p:spPr>
      </p:pic>
      <p:pic>
        <p:nvPicPr>
          <p:cNvPr id="467" name="Picture 47" descr="Picture 47"/>
          <p:cNvPicPr>
            <a:picLocks noChangeAspect="1"/>
          </p:cNvPicPr>
          <p:nvPr/>
        </p:nvPicPr>
        <p:blipFill>
          <a:blip r:embed="rId10"/>
          <a:stretch>
            <a:fillRect/>
          </a:stretch>
        </p:blipFill>
        <p:spPr>
          <a:xfrm>
            <a:off x="4419445" y="4232722"/>
            <a:ext cx="725521" cy="407409"/>
          </a:xfrm>
          <a:prstGeom prst="rect">
            <a:avLst/>
          </a:prstGeom>
          <a:ln w="3175">
            <a:miter lim="400000"/>
          </a:ln>
        </p:spPr>
      </p:pic>
      <p:graphicFrame>
        <p:nvGraphicFramePr>
          <p:cNvPr id="21" name="Chart 20">
            <a:extLst>
              <a:ext uri="{FF2B5EF4-FFF2-40B4-BE49-F238E27FC236}">
                <a16:creationId xmlns:a16="http://schemas.microsoft.com/office/drawing/2014/main" id="{0341EFF6-96F0-4A99-B0D5-7A8100BE0F27}"/>
              </a:ext>
            </a:extLst>
          </p:cNvPr>
          <p:cNvGraphicFramePr/>
          <p:nvPr>
            <p:extLst>
              <p:ext uri="{D42A27DB-BD31-4B8C-83A1-F6EECF244321}">
                <p14:modId xmlns:p14="http://schemas.microsoft.com/office/powerpoint/2010/main" val="1064428004"/>
              </p:ext>
            </p:extLst>
          </p:nvPr>
        </p:nvGraphicFramePr>
        <p:xfrm>
          <a:off x="8207488" y="1270281"/>
          <a:ext cx="3932138" cy="2047078"/>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2" name="Chart 20">
            <a:extLst>
              <a:ext uri="{FF2B5EF4-FFF2-40B4-BE49-F238E27FC236}">
                <a16:creationId xmlns:a16="http://schemas.microsoft.com/office/drawing/2014/main" id="{74BB4109-A9BA-4291-921C-29858FDBBB0E}"/>
              </a:ext>
            </a:extLst>
          </p:cNvPr>
          <p:cNvGraphicFramePr/>
          <p:nvPr>
            <p:extLst>
              <p:ext uri="{D42A27DB-BD31-4B8C-83A1-F6EECF244321}">
                <p14:modId xmlns:p14="http://schemas.microsoft.com/office/powerpoint/2010/main" val="269155233"/>
              </p:ext>
            </p:extLst>
          </p:nvPr>
        </p:nvGraphicFramePr>
        <p:xfrm>
          <a:off x="8207488" y="3410583"/>
          <a:ext cx="3932138" cy="2047078"/>
        </p:xfrm>
        <a:graphic>
          <a:graphicData uri="http://schemas.openxmlformats.org/drawingml/2006/chart">
            <c:chart xmlns:c="http://schemas.openxmlformats.org/drawingml/2006/chart" xmlns:r="http://schemas.openxmlformats.org/officeDocument/2006/relationships" r:id="rId12"/>
          </a:graphicData>
        </a:graphic>
      </p:graphicFrame>
      <p:grpSp>
        <p:nvGrpSpPr>
          <p:cNvPr id="7" name="Group 6">
            <a:extLst>
              <a:ext uri="{FF2B5EF4-FFF2-40B4-BE49-F238E27FC236}">
                <a16:creationId xmlns:a16="http://schemas.microsoft.com/office/drawing/2014/main" id="{611F2FB8-BC38-4847-943F-822ECDBCF5DF}"/>
              </a:ext>
            </a:extLst>
          </p:cNvPr>
          <p:cNvGrpSpPr/>
          <p:nvPr/>
        </p:nvGrpSpPr>
        <p:grpSpPr>
          <a:xfrm>
            <a:off x="8435086" y="5636158"/>
            <a:ext cx="3699878" cy="481326"/>
            <a:chOff x="8659901" y="5628538"/>
            <a:chExt cx="3296414" cy="481326"/>
          </a:xfrm>
        </p:grpSpPr>
        <p:sp>
          <p:nvSpPr>
            <p:cNvPr id="460" name="TextBox 32"/>
            <p:cNvSpPr txBox="1"/>
            <p:nvPr/>
          </p:nvSpPr>
          <p:spPr>
            <a:xfrm>
              <a:off x="8659901" y="5628538"/>
              <a:ext cx="3296413" cy="17743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baseline="30000">
                  <a:solidFill>
                    <a:srgbClr val="63666A"/>
                  </a:solidFill>
                  <a:latin typeface="+mn-lt"/>
                  <a:ea typeface="+mn-ea"/>
                  <a:cs typeface="+mn-cs"/>
                  <a:sym typeface="Arial"/>
                </a:defRPr>
              </a:pPr>
              <a:r>
                <a:rPr kumimoji="0" sz="700" b="0" i="0" u="none" strike="noStrike" kern="0" cap="none" spc="0" normalizeH="0" baseline="30000" noProof="0" dirty="0">
                  <a:ln>
                    <a:noFill/>
                  </a:ln>
                  <a:solidFill>
                    <a:srgbClr val="63666A"/>
                  </a:solidFill>
                  <a:effectLst/>
                  <a:uLnTx/>
                  <a:uFillTx/>
                  <a:latin typeface="Arial"/>
                  <a:cs typeface="Arial"/>
                  <a:sym typeface="Arial"/>
                </a:rPr>
                <a:t>1 </a:t>
              </a:r>
              <a:r>
                <a:rPr kumimoji="0" sz="700" b="0" i="0" u="none" strike="noStrike" kern="0" cap="none" spc="0" normalizeH="0" baseline="0" noProof="0" dirty="0">
                  <a:ln>
                    <a:noFill/>
                  </a:ln>
                  <a:solidFill>
                    <a:srgbClr val="63666A"/>
                  </a:solidFill>
                  <a:effectLst/>
                  <a:uLnTx/>
                  <a:uFillTx/>
                  <a:latin typeface="Arial"/>
                  <a:cs typeface="Arial"/>
                  <a:sym typeface="Arial"/>
                </a:rPr>
                <a:t>Sales by End Market based on management estimates</a:t>
              </a:r>
            </a:p>
          </p:txBody>
        </p:sp>
        <p:sp>
          <p:nvSpPr>
            <p:cNvPr id="24" name="TextBox 32">
              <a:extLst>
                <a:ext uri="{FF2B5EF4-FFF2-40B4-BE49-F238E27FC236}">
                  <a16:creationId xmlns:a16="http://schemas.microsoft.com/office/drawing/2014/main" id="{353325F6-4B57-4547-BDA3-DB30C2889E93}"/>
                </a:ext>
              </a:extLst>
            </p:cNvPr>
            <p:cNvSpPr txBox="1"/>
            <p:nvPr/>
          </p:nvSpPr>
          <p:spPr>
            <a:xfrm>
              <a:off x="8659902" y="5769284"/>
              <a:ext cx="3296413" cy="2000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baseline="30000">
                  <a:solidFill>
                    <a:srgbClr val="63666A"/>
                  </a:solidFill>
                  <a:latin typeface="+mn-lt"/>
                  <a:ea typeface="+mn-ea"/>
                  <a:cs typeface="+mn-cs"/>
                  <a:sym typeface="Arial"/>
                </a:defRPr>
              </a:pPr>
              <a:r>
                <a:rPr kumimoji="0" lang="en-US" sz="700" b="0" i="0" u="none" strike="noStrike" kern="0" cap="none" spc="0" normalizeH="0" baseline="30000" noProof="0" dirty="0">
                  <a:ln>
                    <a:noFill/>
                  </a:ln>
                  <a:solidFill>
                    <a:srgbClr val="63666A"/>
                  </a:solidFill>
                  <a:effectLst/>
                  <a:uLnTx/>
                  <a:uFillTx/>
                  <a:latin typeface="Arial"/>
                  <a:cs typeface="Arial"/>
                  <a:sym typeface="Arial"/>
                </a:rPr>
                <a:t>2</a:t>
              </a:r>
              <a:r>
                <a:rPr kumimoji="0" sz="700" b="0" i="0" u="none" strike="noStrike" kern="0" cap="none" spc="0" normalizeH="0" baseline="30000" noProof="0" dirty="0">
                  <a:ln>
                    <a:noFill/>
                  </a:ln>
                  <a:solidFill>
                    <a:srgbClr val="63666A"/>
                  </a:solidFill>
                  <a:effectLst/>
                  <a:uLnTx/>
                  <a:uFillTx/>
                  <a:latin typeface="Arial"/>
                  <a:cs typeface="Arial"/>
                  <a:sym typeface="Arial"/>
                </a:rPr>
                <a:t> </a:t>
              </a:r>
              <a:r>
                <a:rPr kumimoji="0" lang="en-US" sz="700" b="0" i="0" u="none" strike="noStrike" kern="0" cap="none" spc="0" normalizeH="0" baseline="0" noProof="0" dirty="0">
                  <a:ln>
                    <a:noFill/>
                  </a:ln>
                  <a:solidFill>
                    <a:srgbClr val="63666A"/>
                  </a:solidFill>
                  <a:effectLst/>
                  <a:uLnTx/>
                  <a:uFillTx/>
                  <a:latin typeface="Arial"/>
                  <a:cs typeface="Arial"/>
                  <a:sym typeface="Arial"/>
                </a:rPr>
                <a:t>Data for trailing twelve months ended September 30, 2022 and 2021 ($ in millions) </a:t>
              </a:r>
            </a:p>
          </p:txBody>
        </p:sp>
        <p:sp>
          <p:nvSpPr>
            <p:cNvPr id="20" name="TextBox 32">
              <a:extLst>
                <a:ext uri="{FF2B5EF4-FFF2-40B4-BE49-F238E27FC236}">
                  <a16:creationId xmlns:a16="http://schemas.microsoft.com/office/drawing/2014/main" id="{AC4926AD-9D41-4D76-B700-532A4168DB7F}"/>
                </a:ext>
              </a:extLst>
            </p:cNvPr>
            <p:cNvSpPr txBox="1"/>
            <p:nvPr/>
          </p:nvSpPr>
          <p:spPr>
            <a:xfrm>
              <a:off x="8659901" y="5909809"/>
              <a:ext cx="3296413" cy="2000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baseline="30000">
                  <a:solidFill>
                    <a:srgbClr val="63666A"/>
                  </a:solidFill>
                  <a:latin typeface="+mn-lt"/>
                  <a:ea typeface="+mn-ea"/>
                  <a:cs typeface="+mn-cs"/>
                  <a:sym typeface="Arial"/>
                </a:defRPr>
              </a:pPr>
              <a:r>
                <a:rPr lang="en-US" sz="700" baseline="30000" dirty="0">
                  <a:solidFill>
                    <a:srgbClr val="63666A"/>
                  </a:solidFill>
                  <a:latin typeface="Arial"/>
                  <a:cs typeface="Arial"/>
                  <a:sym typeface="Arial"/>
                </a:rPr>
                <a:t>3</a:t>
              </a:r>
              <a:r>
                <a:rPr kumimoji="0" sz="700" b="0" i="0" u="none" strike="noStrike" kern="0" cap="none" spc="0" normalizeH="0" baseline="30000" noProof="0" dirty="0">
                  <a:ln>
                    <a:noFill/>
                  </a:ln>
                  <a:solidFill>
                    <a:srgbClr val="63666A"/>
                  </a:solidFill>
                  <a:effectLst/>
                  <a:uLnTx/>
                  <a:uFillTx/>
                  <a:latin typeface="Arial"/>
                  <a:cs typeface="Arial"/>
                  <a:sym typeface="Arial"/>
                </a:rPr>
                <a:t> </a:t>
              </a:r>
              <a:r>
                <a:rPr kumimoji="0" lang="en-US" sz="700" b="0" i="0" u="none" strike="noStrike" kern="0" cap="none" spc="0" normalizeH="0" baseline="0" noProof="0" dirty="0">
                  <a:ln>
                    <a:noFill/>
                  </a:ln>
                  <a:solidFill>
                    <a:srgbClr val="63666A"/>
                  </a:solidFill>
                  <a:effectLst/>
                  <a:uLnTx/>
                  <a:uFillTx/>
                  <a:latin typeface="Arial"/>
                  <a:cs typeface="Arial"/>
                  <a:sym typeface="Arial"/>
                </a:rPr>
                <a:t>Data as of December 31, 2021 and September 30, 2022 ($ in millions)</a:t>
              </a:r>
            </a:p>
          </p:txBody>
        </p:sp>
      </p:grpSp>
      <p:sp>
        <p:nvSpPr>
          <p:cNvPr id="26" name="Customers">
            <a:extLst>
              <a:ext uri="{FF2B5EF4-FFF2-40B4-BE49-F238E27FC236}">
                <a16:creationId xmlns:a16="http://schemas.microsoft.com/office/drawing/2014/main" id="{9DE45892-3AA6-4396-9EB8-C01A8B96E163}"/>
              </a:ext>
            </a:extLst>
          </p:cNvPr>
          <p:cNvSpPr txBox="1"/>
          <p:nvPr/>
        </p:nvSpPr>
        <p:spPr>
          <a:xfrm>
            <a:off x="4371351" y="5167206"/>
            <a:ext cx="2926091" cy="558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defTabSz="412750">
              <a:defRPr sz="2400" b="1">
                <a:solidFill>
                  <a:srgbClr val="003057"/>
                </a:solidFill>
                <a:latin typeface="+mn-lt"/>
                <a:ea typeface="+mn-ea"/>
                <a:cs typeface="+mn-cs"/>
                <a:sym typeface="Arial"/>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057"/>
                </a:solidFill>
                <a:effectLst/>
                <a:uLnTx/>
                <a:uFillTx/>
                <a:latin typeface="Arial"/>
                <a:cs typeface="Arial"/>
                <a:sym typeface="Arial"/>
              </a:rPr>
              <a:t>Select Competitors</a:t>
            </a:r>
            <a:endParaRPr kumimoji="0" sz="2400" b="1" i="0" u="none" strike="noStrike" kern="0" cap="none" spc="0" normalizeH="0" baseline="0" noProof="0" dirty="0">
              <a:ln>
                <a:noFill/>
              </a:ln>
              <a:solidFill>
                <a:srgbClr val="003057"/>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CD99BF66-DC92-4A88-A509-0E388E26A966}"/>
              </a:ext>
            </a:extLst>
          </p:cNvPr>
          <p:cNvPicPr>
            <a:picLocks noChangeAspect="1"/>
          </p:cNvPicPr>
          <p:nvPr/>
        </p:nvPicPr>
        <p:blipFill>
          <a:blip r:embed="rId13"/>
          <a:stretch>
            <a:fillRect/>
          </a:stretch>
        </p:blipFill>
        <p:spPr>
          <a:xfrm>
            <a:off x="4451929" y="5750252"/>
            <a:ext cx="972212" cy="364580"/>
          </a:xfrm>
          <a:prstGeom prst="rect">
            <a:avLst/>
          </a:prstGeom>
        </p:spPr>
      </p:pic>
      <p:sp>
        <p:nvSpPr>
          <p:cNvPr id="25" name="Diverse Offerings">
            <a:extLst>
              <a:ext uri="{FF2B5EF4-FFF2-40B4-BE49-F238E27FC236}">
                <a16:creationId xmlns:a16="http://schemas.microsoft.com/office/drawing/2014/main" id="{2686BDB4-72EE-4437-92F6-B129E187C938}"/>
              </a:ext>
            </a:extLst>
          </p:cNvPr>
          <p:cNvSpPr txBox="1"/>
          <p:nvPr/>
        </p:nvSpPr>
        <p:spPr>
          <a:xfrm>
            <a:off x="603250" y="320950"/>
            <a:ext cx="10985500" cy="71658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a:lnSpc>
                <a:spcPct val="80000"/>
              </a:lnSpc>
              <a:defRPr sz="4000" b="1" spc="-79">
                <a:solidFill>
                  <a:srgbClr val="003057"/>
                </a:solidFill>
                <a:latin typeface="+mn-lt"/>
                <a:ea typeface="+mn-ea"/>
                <a:cs typeface="+mn-cs"/>
                <a:sym typeface="Arial"/>
              </a:defRPr>
            </a:lvl1pPr>
          </a:lstStyle>
          <a:p>
            <a:r>
              <a:rPr lang="en-US" sz="3600" dirty="0">
                <a:solidFill>
                  <a:srgbClr val="003366"/>
                </a:solidFill>
              </a:rPr>
              <a:t>Magnetic Solutions</a:t>
            </a:r>
          </a:p>
        </p:txBody>
      </p:sp>
      <p:sp>
        <p:nvSpPr>
          <p:cNvPr id="30" name="Products">
            <a:extLst>
              <a:ext uri="{FF2B5EF4-FFF2-40B4-BE49-F238E27FC236}">
                <a16:creationId xmlns:a16="http://schemas.microsoft.com/office/drawing/2014/main" id="{D9126749-D07C-4C68-87B6-594684ECB174}"/>
              </a:ext>
            </a:extLst>
          </p:cNvPr>
          <p:cNvSpPr txBox="1">
            <a:spLocks/>
          </p:cNvSpPr>
          <p:nvPr/>
        </p:nvSpPr>
        <p:spPr>
          <a:xfrm>
            <a:off x="603256" y="1426108"/>
            <a:ext cx="3386016" cy="558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marL="0" marR="0" indent="0" algn="l" defTabSz="412750" rtl="0" latinLnBrk="0">
              <a:lnSpc>
                <a:spcPct val="100000"/>
              </a:lnSpc>
              <a:spcBef>
                <a:spcPts val="0"/>
              </a:spcBef>
              <a:spcAft>
                <a:spcPts val="0"/>
              </a:spcAft>
              <a:buClrTx/>
              <a:buSzTx/>
              <a:buFontTx/>
              <a:buNone/>
              <a:tabLst/>
              <a:defRPr sz="2400" b="1" i="0" u="none" strike="noStrike" cap="none" spc="0" baseline="0">
                <a:solidFill>
                  <a:srgbClr val="003057"/>
                </a:solidFill>
                <a:uFillTx/>
                <a:latin typeface="+mn-lt"/>
                <a:ea typeface="+mn-ea"/>
                <a:cs typeface="+mn-cs"/>
                <a:sym typeface="Arial"/>
              </a:defRPr>
            </a:lvl1pPr>
            <a:lvl2pPr marL="0" marR="0" indent="4572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Arial"/>
              </a:defRPr>
            </a:lvl2pPr>
            <a:lvl3pPr marL="0" marR="0" indent="9144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Arial"/>
              </a:defRPr>
            </a:lvl3pPr>
            <a:lvl4pPr marL="0" marR="0" indent="13716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Arial"/>
              </a:defRPr>
            </a:lvl4pPr>
            <a:lvl5pPr marL="0" marR="0" indent="18288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Arial"/>
              </a:defRPr>
            </a:lvl5pPr>
            <a:lvl6pPr marL="3352800" marR="0" indent="-304800" algn="l" defTabSz="1219169"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6pPr>
            <a:lvl7pPr marL="3962400" marR="0" indent="-304800" algn="l" defTabSz="1219169"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7pPr>
            <a:lvl8pPr marL="4572000" marR="0" indent="-304800" algn="l" defTabSz="1219169"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8pPr>
            <a:lvl9pPr marL="5181600" marR="0" indent="-304800" algn="l" defTabSz="1219169"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9pPr>
          </a:lstStyle>
          <a:p>
            <a:pPr marL="0" marR="0" lvl="0" indent="0" algn="l" defTabSz="41275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057"/>
                </a:solidFill>
                <a:effectLst/>
                <a:uLnTx/>
                <a:uFillTx/>
                <a:latin typeface="Arial"/>
                <a:cs typeface="Arial"/>
                <a:sym typeface="Arial"/>
              </a:rPr>
              <a:t>Products</a:t>
            </a:r>
          </a:p>
        </p:txBody>
      </p:sp>
      <p:pic>
        <p:nvPicPr>
          <p:cNvPr id="4" name="Picture 3">
            <a:extLst>
              <a:ext uri="{FF2B5EF4-FFF2-40B4-BE49-F238E27FC236}">
                <a16:creationId xmlns:a16="http://schemas.microsoft.com/office/drawing/2014/main" id="{FA487C0A-4E46-4A30-AD38-37F65B982F14}"/>
              </a:ext>
            </a:extLst>
          </p:cNvPr>
          <p:cNvPicPr>
            <a:picLocks noChangeAspect="1"/>
          </p:cNvPicPr>
          <p:nvPr/>
        </p:nvPicPr>
        <p:blipFill>
          <a:blip r:embed="rId14"/>
          <a:stretch>
            <a:fillRect/>
          </a:stretch>
        </p:blipFill>
        <p:spPr>
          <a:xfrm>
            <a:off x="5686022" y="5718359"/>
            <a:ext cx="819955" cy="442279"/>
          </a:xfrm>
          <a:prstGeom prst="rect">
            <a:avLst/>
          </a:prstGeom>
        </p:spPr>
      </p:pic>
    </p:spTree>
    <p:extLst>
      <p:ext uri="{BB962C8B-B14F-4D97-AF65-F5344CB8AC3E}">
        <p14:creationId xmlns:p14="http://schemas.microsoft.com/office/powerpoint/2010/main" val="144118600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Diverse Offerings">
            <a:extLst>
              <a:ext uri="{FF2B5EF4-FFF2-40B4-BE49-F238E27FC236}">
                <a16:creationId xmlns:a16="http://schemas.microsoft.com/office/drawing/2014/main" id="{55D8FBA8-7E75-4CF5-875F-328C8B3CE648}"/>
              </a:ext>
            </a:extLst>
          </p:cNvPr>
          <p:cNvSpPr txBox="1"/>
          <p:nvPr/>
        </p:nvSpPr>
        <p:spPr>
          <a:xfrm>
            <a:off x="603250" y="320847"/>
            <a:ext cx="10985500" cy="71658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a:lnSpc>
                <a:spcPct val="80000"/>
              </a:lnSpc>
              <a:defRPr sz="4000" b="1" spc="-79">
                <a:solidFill>
                  <a:srgbClr val="003057"/>
                </a:solidFill>
                <a:latin typeface="+mn-lt"/>
                <a:ea typeface="+mn-ea"/>
                <a:cs typeface="+mn-cs"/>
                <a:sym typeface="Arial"/>
              </a:defRPr>
            </a:lvl1pPr>
          </a:lstStyle>
          <a:p>
            <a:r>
              <a:rPr lang="en-US" sz="3600" dirty="0"/>
              <a:t>Balance Sheet Highlights</a:t>
            </a:r>
          </a:p>
        </p:txBody>
      </p:sp>
      <p:graphicFrame>
        <p:nvGraphicFramePr>
          <p:cNvPr id="45" name="Content Placeholder 11">
            <a:extLst>
              <a:ext uri="{FF2B5EF4-FFF2-40B4-BE49-F238E27FC236}">
                <a16:creationId xmlns:a16="http://schemas.microsoft.com/office/drawing/2014/main" id="{D29B8591-A4BD-9094-50B4-9D72B0D82E8D}"/>
              </a:ext>
            </a:extLst>
          </p:cNvPr>
          <p:cNvGraphicFramePr>
            <a:graphicFrameLocks/>
          </p:cNvGraphicFramePr>
          <p:nvPr>
            <p:extLst>
              <p:ext uri="{D42A27DB-BD31-4B8C-83A1-F6EECF244321}">
                <p14:modId xmlns:p14="http://schemas.microsoft.com/office/powerpoint/2010/main" val="2234076332"/>
              </p:ext>
            </p:extLst>
          </p:nvPr>
        </p:nvGraphicFramePr>
        <p:xfrm>
          <a:off x="1562099" y="1397154"/>
          <a:ext cx="9067802" cy="4360232"/>
        </p:xfrm>
        <a:graphic>
          <a:graphicData uri="http://schemas.openxmlformats.org/drawingml/2006/table">
            <a:tbl>
              <a:tblPr firstRow="1">
                <a:tableStyleId>{3B4B98B0-60AC-42C2-AFA5-B58CD77FA1E5}</a:tableStyleId>
              </a:tblPr>
              <a:tblGrid>
                <a:gridCol w="4906078">
                  <a:extLst>
                    <a:ext uri="{9D8B030D-6E8A-4147-A177-3AD203B41FA5}">
                      <a16:colId xmlns:a16="http://schemas.microsoft.com/office/drawing/2014/main" val="20000"/>
                    </a:ext>
                  </a:extLst>
                </a:gridCol>
                <a:gridCol w="2098137">
                  <a:extLst>
                    <a:ext uri="{9D8B030D-6E8A-4147-A177-3AD203B41FA5}">
                      <a16:colId xmlns:a16="http://schemas.microsoft.com/office/drawing/2014/main" val="20001"/>
                    </a:ext>
                  </a:extLst>
                </a:gridCol>
                <a:gridCol w="2063587">
                  <a:extLst>
                    <a:ext uri="{9D8B030D-6E8A-4147-A177-3AD203B41FA5}">
                      <a16:colId xmlns:a16="http://schemas.microsoft.com/office/drawing/2014/main" val="20003"/>
                    </a:ext>
                  </a:extLst>
                </a:gridCol>
              </a:tblGrid>
              <a:tr h="748960">
                <a:tc>
                  <a:txBody>
                    <a:bodyPr/>
                    <a:lstStyle/>
                    <a:p>
                      <a:pPr algn="l" fontAlgn="b"/>
                      <a:r>
                        <a:rPr lang="en-US" sz="1500" b="0" i="0" u="none" strike="noStrike" dirty="0">
                          <a:solidFill>
                            <a:srgbClr val="0083C0"/>
                          </a:solidFill>
                          <a:effectLst/>
                          <a:latin typeface="Arial" panose="020B0604020202020204" pitchFamily="34" charset="0"/>
                          <a:cs typeface="Arial" panose="020B0604020202020204" pitchFamily="34" charset="0"/>
                        </a:rPr>
                        <a:t>$ in millions</a:t>
                      </a:r>
                    </a:p>
                  </a:txBody>
                  <a:tcPr marL="90000" marR="90000" marT="90000" marB="90000" anchor="b">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900" b="0" u="none" strike="noStrike" dirty="0">
                          <a:solidFill>
                            <a:schemeClr val="bg1"/>
                          </a:solidFill>
                          <a:effectLst/>
                          <a:latin typeface="Arial" panose="020B0604020202020204" pitchFamily="34" charset="0"/>
                          <a:cs typeface="Arial" panose="020B0604020202020204" pitchFamily="34" charset="0"/>
                        </a:rPr>
                        <a:t>September </a:t>
                      </a:r>
                    </a:p>
                    <a:p>
                      <a:pPr algn="ctr" fontAlgn="b"/>
                      <a:r>
                        <a:rPr lang="en-US" sz="1900" b="1" u="none" strike="noStrike" dirty="0">
                          <a:solidFill>
                            <a:schemeClr val="bg1"/>
                          </a:solidFill>
                          <a:effectLst/>
                          <a:latin typeface="Arial" panose="020B0604020202020204" pitchFamily="34" charset="0"/>
                          <a:cs typeface="Arial" panose="020B0604020202020204" pitchFamily="34" charset="0"/>
                        </a:rPr>
                        <a:t>2022</a:t>
                      </a:r>
                      <a:endParaRPr lang="en-US" sz="1900" b="1" i="0" u="none" strike="noStrike" dirty="0">
                        <a:solidFill>
                          <a:schemeClr val="bg1"/>
                        </a:solidFill>
                        <a:effectLst/>
                        <a:latin typeface="Arial" panose="020B0604020202020204" pitchFamily="34" charset="0"/>
                        <a:cs typeface="Arial" panose="020B0604020202020204" pitchFamily="34" charset="0"/>
                      </a:endParaRPr>
                    </a:p>
                  </a:txBody>
                  <a:tcPr marL="0" marR="0" marT="90000" marB="90000" anchor="b">
                    <a:lnL>
                      <a:noFill/>
                    </a:lnL>
                    <a:lnR>
                      <a:noFill/>
                    </a:lnR>
                    <a:lnT w="12700" cmpd="sng">
                      <a:noFill/>
                    </a:lnT>
                    <a:lnB w="12700" cmpd="sng">
                      <a:noFill/>
                    </a:lnB>
                    <a:lnTlToBr w="12700" cmpd="sng">
                      <a:noFill/>
                      <a:prstDash val="solid"/>
                    </a:lnTlToBr>
                    <a:lnBlToTr w="12700" cmpd="sng">
                      <a:noFill/>
                      <a:prstDash val="solid"/>
                    </a:lnBlToTr>
                    <a:solidFill>
                      <a:srgbClr val="003366"/>
                    </a:solidFill>
                  </a:tcPr>
                </a:tc>
                <a:tc>
                  <a:txBody>
                    <a:bodyPr/>
                    <a:lstStyle/>
                    <a:p>
                      <a:pPr algn="ctr" fontAlgn="b"/>
                      <a:r>
                        <a:rPr lang="en-US" sz="1900" b="0" u="none" strike="noStrike" dirty="0">
                          <a:solidFill>
                            <a:schemeClr val="bg1"/>
                          </a:solidFill>
                          <a:effectLst/>
                          <a:latin typeface="Arial" panose="020B0604020202020204" pitchFamily="34" charset="0"/>
                          <a:cs typeface="Arial" panose="020B0604020202020204" pitchFamily="34" charset="0"/>
                        </a:rPr>
                        <a:t>December</a:t>
                      </a:r>
                    </a:p>
                    <a:p>
                      <a:pPr algn="ctr" fontAlgn="b"/>
                      <a:r>
                        <a:rPr lang="en-US" sz="1900" u="none" strike="noStrike" dirty="0">
                          <a:solidFill>
                            <a:schemeClr val="bg1"/>
                          </a:solidFill>
                          <a:effectLst/>
                          <a:latin typeface="Arial" panose="020B0604020202020204" pitchFamily="34" charset="0"/>
                          <a:cs typeface="Arial" panose="020B0604020202020204" pitchFamily="34" charset="0"/>
                        </a:rPr>
                        <a:t>2021</a:t>
                      </a:r>
                      <a:endParaRPr lang="en-US" sz="1900" b="0" i="0" u="none" strike="noStrike" dirty="0">
                        <a:solidFill>
                          <a:schemeClr val="bg1"/>
                        </a:solidFill>
                        <a:effectLst/>
                        <a:latin typeface="Arial" panose="020B0604020202020204" pitchFamily="34" charset="0"/>
                        <a:cs typeface="Arial" panose="020B0604020202020204" pitchFamily="34" charset="0"/>
                      </a:endParaRPr>
                    </a:p>
                  </a:txBody>
                  <a:tcPr marL="0" marR="0" marT="90000" marB="90000" anchor="b">
                    <a:lnL>
                      <a:noFill/>
                    </a:lnL>
                    <a:lnR>
                      <a:noFill/>
                    </a:lnR>
                    <a:lnT w="12700" cmpd="sng">
                      <a:noFill/>
                    </a:lnT>
                    <a:lnB w="12700" cmpd="sng">
                      <a:noFill/>
                    </a:lnB>
                    <a:lnTlToBr w="12700" cmpd="sng">
                      <a:noFill/>
                      <a:prstDash val="solid"/>
                    </a:lnTlToBr>
                    <a:lnBlToTr w="12700" cmpd="sng">
                      <a:noFill/>
                      <a:prstDash val="solid"/>
                    </a:lnBlToTr>
                    <a:solidFill>
                      <a:srgbClr val="003366"/>
                    </a:solidFill>
                  </a:tcPr>
                </a:tc>
                <a:extLst>
                  <a:ext uri="{0D108BD9-81ED-4DB2-BD59-A6C34878D82A}">
                    <a16:rowId xmlns:a16="http://schemas.microsoft.com/office/drawing/2014/main" val="10000"/>
                  </a:ext>
                </a:extLst>
              </a:tr>
              <a:tr h="450139">
                <a:tc>
                  <a:txBody>
                    <a:bodyPr/>
                    <a:lstStyle/>
                    <a:p>
                      <a:pPr algn="l" fontAlgn="b">
                        <a:lnSpc>
                          <a:spcPct val="150000"/>
                        </a:lnSpc>
                      </a:pPr>
                      <a:r>
                        <a:rPr lang="en-US" sz="1500" b="1" u="none" strike="noStrike" dirty="0">
                          <a:solidFill>
                            <a:srgbClr val="003366"/>
                          </a:solidFill>
                          <a:effectLst/>
                          <a:latin typeface="Arial" panose="020B0604020202020204" pitchFamily="34" charset="0"/>
                          <a:cs typeface="Arial" panose="020B0604020202020204" pitchFamily="34" charset="0"/>
                        </a:rPr>
                        <a:t>Cash</a:t>
                      </a:r>
                      <a:endParaRPr lang="en-US" sz="1500" b="1" i="0" u="none" strike="noStrike" dirty="0">
                        <a:solidFill>
                          <a:srgbClr val="003366"/>
                        </a:solidFill>
                        <a:effectLst/>
                        <a:latin typeface="Arial" panose="020B0604020202020204" pitchFamily="34" charset="0"/>
                        <a:cs typeface="Arial" panose="020B0604020202020204" pitchFamily="34" charset="0"/>
                      </a:endParaRPr>
                    </a:p>
                  </a:txBody>
                  <a:tcPr marL="90000" marR="90000" marT="0" marB="0" anchor="ctr">
                    <a:lnL>
                      <a:noFill/>
                    </a:lnL>
                    <a:lnR>
                      <a:noFill/>
                    </a:lnR>
                    <a:lnT w="12700" cmpd="sng">
                      <a:noFill/>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50000"/>
                        </a:lnSpc>
                      </a:pPr>
                      <a:r>
                        <a:rPr lang="en-US" sz="1900" u="none" strike="noStrike" dirty="0">
                          <a:solidFill>
                            <a:srgbClr val="003366"/>
                          </a:solidFill>
                          <a:effectLst/>
                          <a:latin typeface="Arial" panose="020B0604020202020204" pitchFamily="34" charset="0"/>
                          <a:cs typeface="Arial" panose="020B0604020202020204" pitchFamily="34" charset="0"/>
                        </a:rPr>
                        <a:t>$71 </a:t>
                      </a:r>
                      <a:endParaRPr lang="en-US" sz="1900" b="0" i="0" u="none" strike="noStrike" dirty="0">
                        <a:solidFill>
                          <a:srgbClr val="003366"/>
                        </a:solidFill>
                        <a:effectLst/>
                        <a:latin typeface="Arial" panose="020B0604020202020204" pitchFamily="34" charset="0"/>
                        <a:cs typeface="Arial" panose="020B0604020202020204" pitchFamily="34" charset="0"/>
                      </a:endParaRPr>
                    </a:p>
                  </a:txBody>
                  <a:tcPr marL="90000" marR="90000" marT="0" marB="0" anchor="ctr">
                    <a:lnL>
                      <a:noFill/>
                    </a:lnL>
                    <a:lnR>
                      <a:noFill/>
                    </a:lnR>
                    <a:lnT w="12700" cmpd="sng">
                      <a:noFill/>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50000"/>
                        </a:lnSpc>
                      </a:pPr>
                      <a:r>
                        <a:rPr lang="en-US" sz="1900" u="none" strike="noStrike" dirty="0">
                          <a:solidFill>
                            <a:srgbClr val="003366"/>
                          </a:solidFill>
                          <a:effectLst/>
                          <a:latin typeface="Arial" panose="020B0604020202020204" pitchFamily="34" charset="0"/>
                          <a:cs typeface="Arial" panose="020B0604020202020204" pitchFamily="34" charset="0"/>
                        </a:rPr>
                        <a:t>$62 </a:t>
                      </a:r>
                      <a:endParaRPr lang="en-US" sz="1900" b="0" i="0" u="none" strike="noStrike" dirty="0">
                        <a:solidFill>
                          <a:srgbClr val="003366"/>
                        </a:solidFill>
                        <a:effectLst/>
                        <a:latin typeface="Arial" panose="020B0604020202020204" pitchFamily="34" charset="0"/>
                        <a:cs typeface="Arial" panose="020B0604020202020204" pitchFamily="34" charset="0"/>
                      </a:endParaRPr>
                    </a:p>
                  </a:txBody>
                  <a:tcPr marL="90000" marR="90000" marT="0" marB="0" anchor="ctr">
                    <a:lnL>
                      <a:noFill/>
                    </a:lnL>
                    <a:lnR>
                      <a:noFill/>
                    </a:lnR>
                    <a:lnT w="12700" cmpd="sng">
                      <a:noFill/>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0139">
                <a:tc>
                  <a:txBody>
                    <a:bodyPr/>
                    <a:lstStyle/>
                    <a:p>
                      <a:pPr algn="l" fontAlgn="b">
                        <a:lnSpc>
                          <a:spcPct val="150000"/>
                        </a:lnSpc>
                      </a:pPr>
                      <a:r>
                        <a:rPr lang="en-US" sz="1500" b="1" u="none" strike="noStrike" dirty="0">
                          <a:solidFill>
                            <a:srgbClr val="003366"/>
                          </a:solidFill>
                          <a:effectLst/>
                          <a:latin typeface="Arial" panose="020B0604020202020204" pitchFamily="34" charset="0"/>
                          <a:cs typeface="Arial" panose="020B0604020202020204" pitchFamily="34" charset="0"/>
                        </a:rPr>
                        <a:t>Debt</a:t>
                      </a:r>
                      <a:endParaRPr lang="en-US" sz="1500" b="1" i="0" u="none" strike="noStrike" dirty="0">
                        <a:solidFill>
                          <a:srgbClr val="003366"/>
                        </a:solidFill>
                        <a:effectLst/>
                        <a:latin typeface="Arial" panose="020B0604020202020204" pitchFamily="34" charset="0"/>
                        <a:cs typeface="Arial" panose="020B0604020202020204" pitchFamily="34" charset="0"/>
                      </a:endParaRP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50000"/>
                        </a:lnSpc>
                      </a:pPr>
                      <a:r>
                        <a:rPr lang="en-US" sz="1900" u="none" strike="noStrike" dirty="0">
                          <a:solidFill>
                            <a:srgbClr val="003366"/>
                          </a:solidFill>
                          <a:effectLst/>
                          <a:latin typeface="Arial" panose="020B0604020202020204" pitchFamily="34" charset="0"/>
                          <a:cs typeface="Arial" panose="020B0604020202020204" pitchFamily="34" charset="0"/>
                        </a:rPr>
                        <a:t>110 </a:t>
                      </a:r>
                      <a:endParaRPr lang="en-US" sz="1900" b="0" i="0" u="none" strike="noStrike" dirty="0">
                        <a:solidFill>
                          <a:srgbClr val="003366"/>
                        </a:solidFill>
                        <a:effectLst/>
                        <a:latin typeface="Arial" panose="020B0604020202020204" pitchFamily="34" charset="0"/>
                        <a:cs typeface="Arial" panose="020B0604020202020204" pitchFamily="34" charset="0"/>
                      </a:endParaRP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50000"/>
                        </a:lnSpc>
                      </a:pPr>
                      <a:r>
                        <a:rPr lang="en-US" sz="1900" u="none" strike="noStrike" dirty="0">
                          <a:solidFill>
                            <a:srgbClr val="003366"/>
                          </a:solidFill>
                          <a:effectLst/>
                          <a:latin typeface="Arial" panose="020B0604020202020204" pitchFamily="34" charset="0"/>
                          <a:cs typeface="Arial" panose="020B0604020202020204" pitchFamily="34" charset="0"/>
                        </a:rPr>
                        <a:t>113 </a:t>
                      </a:r>
                      <a:endParaRPr lang="en-US" sz="1900" b="0" i="0" u="none" strike="noStrike" dirty="0">
                        <a:solidFill>
                          <a:srgbClr val="003366"/>
                        </a:solidFill>
                        <a:effectLst/>
                        <a:latin typeface="Arial" panose="020B0604020202020204" pitchFamily="34" charset="0"/>
                        <a:cs typeface="Arial" panose="020B0604020202020204" pitchFamily="34" charset="0"/>
                      </a:endParaRP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0139">
                <a:tc>
                  <a:txBody>
                    <a:bodyPr/>
                    <a:lstStyle/>
                    <a:p>
                      <a:pPr algn="l" fontAlgn="b">
                        <a:lnSpc>
                          <a:spcPct val="150000"/>
                        </a:lnSpc>
                      </a:pPr>
                      <a:r>
                        <a:rPr lang="en-US" sz="1500" b="1" u="none" strike="noStrike" dirty="0">
                          <a:solidFill>
                            <a:srgbClr val="003366"/>
                          </a:solidFill>
                          <a:effectLst/>
                          <a:latin typeface="Arial" panose="020B0604020202020204" pitchFamily="34" charset="0"/>
                          <a:cs typeface="Arial" panose="020B0604020202020204" pitchFamily="34" charset="0"/>
                        </a:rPr>
                        <a:t>Equity</a:t>
                      </a:r>
                      <a:endParaRPr lang="en-US" sz="1500" b="1" i="0" u="none" strike="noStrike" dirty="0">
                        <a:solidFill>
                          <a:srgbClr val="003366"/>
                        </a:solidFill>
                        <a:effectLst/>
                        <a:latin typeface="Arial" panose="020B0604020202020204" pitchFamily="34" charset="0"/>
                        <a:cs typeface="Arial" panose="020B0604020202020204" pitchFamily="34" charset="0"/>
                      </a:endParaRP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50000"/>
                        </a:lnSpc>
                      </a:pPr>
                      <a:r>
                        <a:rPr lang="en-US" sz="1900" u="none" strike="noStrike" dirty="0">
                          <a:solidFill>
                            <a:srgbClr val="003366"/>
                          </a:solidFill>
                          <a:effectLst/>
                          <a:latin typeface="Arial" panose="020B0604020202020204" pitchFamily="34" charset="0"/>
                          <a:cs typeface="Arial" panose="020B0604020202020204" pitchFamily="34" charset="0"/>
                        </a:rPr>
                        <a:t>236 </a:t>
                      </a:r>
                      <a:endParaRPr lang="en-US" sz="1900" b="0" i="0" u="none" strike="noStrike" dirty="0">
                        <a:solidFill>
                          <a:srgbClr val="003366"/>
                        </a:solidFill>
                        <a:effectLst/>
                        <a:latin typeface="Arial" panose="020B0604020202020204" pitchFamily="34" charset="0"/>
                        <a:cs typeface="Arial" panose="020B0604020202020204" pitchFamily="34" charset="0"/>
                      </a:endParaRP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50000"/>
                        </a:lnSpc>
                      </a:pPr>
                      <a:r>
                        <a:rPr lang="en-US" sz="1900" u="none" strike="noStrike" dirty="0">
                          <a:solidFill>
                            <a:srgbClr val="003366"/>
                          </a:solidFill>
                          <a:effectLst/>
                          <a:latin typeface="Arial" panose="020B0604020202020204" pitchFamily="34" charset="0"/>
                          <a:cs typeface="Arial" panose="020B0604020202020204" pitchFamily="34" charset="0"/>
                        </a:rPr>
                        <a:t>209 </a:t>
                      </a:r>
                      <a:endParaRPr lang="en-US" sz="1900" b="0" i="0" u="none" strike="noStrike" dirty="0">
                        <a:solidFill>
                          <a:srgbClr val="003366"/>
                        </a:solidFill>
                        <a:effectLst/>
                        <a:latin typeface="Arial" panose="020B0604020202020204" pitchFamily="34" charset="0"/>
                        <a:cs typeface="Arial" panose="020B0604020202020204" pitchFamily="34" charset="0"/>
                      </a:endParaRP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0139">
                <a:tc>
                  <a:txBody>
                    <a:bodyPr/>
                    <a:lstStyle/>
                    <a:p>
                      <a:pPr algn="l" fontAlgn="b">
                        <a:lnSpc>
                          <a:spcPct val="150000"/>
                        </a:lnSpc>
                      </a:pPr>
                      <a:r>
                        <a:rPr lang="en-US" sz="1500" b="1" u="none" strike="noStrike" dirty="0">
                          <a:solidFill>
                            <a:srgbClr val="003366"/>
                          </a:solidFill>
                          <a:effectLst/>
                          <a:latin typeface="Arial" panose="020B0604020202020204" pitchFamily="34" charset="0"/>
                          <a:cs typeface="Arial" panose="020B0604020202020204" pitchFamily="34" charset="0"/>
                        </a:rPr>
                        <a:t>Working Capital</a:t>
                      </a:r>
                      <a:endParaRPr lang="en-US" sz="1500" b="1" i="0" u="none" strike="noStrike" dirty="0">
                        <a:solidFill>
                          <a:srgbClr val="003366"/>
                        </a:solidFill>
                        <a:effectLst/>
                        <a:latin typeface="Arial" panose="020B0604020202020204" pitchFamily="34" charset="0"/>
                        <a:cs typeface="Arial" panose="020B0604020202020204" pitchFamily="34" charset="0"/>
                      </a:endParaRP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50000"/>
                        </a:lnSpc>
                      </a:pPr>
                      <a:r>
                        <a:rPr lang="en-US" sz="1900" u="none" strike="noStrike" dirty="0">
                          <a:solidFill>
                            <a:srgbClr val="003366"/>
                          </a:solidFill>
                          <a:effectLst/>
                          <a:latin typeface="Arial" panose="020B0604020202020204" pitchFamily="34" charset="0"/>
                          <a:cs typeface="Arial" panose="020B0604020202020204" pitchFamily="34" charset="0"/>
                        </a:rPr>
                        <a:t>240 </a:t>
                      </a:r>
                      <a:endParaRPr lang="en-US" sz="1900" b="0" i="0" u="none" strike="noStrike" dirty="0">
                        <a:solidFill>
                          <a:srgbClr val="003366"/>
                        </a:solidFill>
                        <a:effectLst/>
                        <a:latin typeface="Arial" panose="020B0604020202020204" pitchFamily="34" charset="0"/>
                        <a:cs typeface="Arial" panose="020B0604020202020204" pitchFamily="34" charset="0"/>
                      </a:endParaRP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50000"/>
                        </a:lnSpc>
                      </a:pPr>
                      <a:r>
                        <a:rPr lang="en-US" sz="1900" u="none" strike="noStrike" dirty="0">
                          <a:solidFill>
                            <a:srgbClr val="003366"/>
                          </a:solidFill>
                          <a:effectLst/>
                          <a:latin typeface="Arial" panose="020B0604020202020204" pitchFamily="34" charset="0"/>
                          <a:cs typeface="Arial" panose="020B0604020202020204" pitchFamily="34" charset="0"/>
                        </a:rPr>
                        <a:t>217 </a:t>
                      </a:r>
                      <a:endParaRPr lang="en-US" sz="1900" b="0" i="0" u="none" strike="noStrike" dirty="0">
                        <a:solidFill>
                          <a:srgbClr val="003366"/>
                        </a:solidFill>
                        <a:effectLst/>
                        <a:latin typeface="Arial" panose="020B0604020202020204" pitchFamily="34" charset="0"/>
                        <a:cs typeface="Arial" panose="020B0604020202020204" pitchFamily="34" charset="0"/>
                      </a:endParaRP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0139">
                <a:tc>
                  <a:txBody>
                    <a:bodyPr/>
                    <a:lstStyle/>
                    <a:p>
                      <a:pPr algn="l" fontAlgn="b">
                        <a:lnSpc>
                          <a:spcPct val="150000"/>
                        </a:lnSpc>
                      </a:pPr>
                      <a:r>
                        <a:rPr lang="en-US" sz="1500" b="1" i="0" u="none" strike="noStrike" dirty="0">
                          <a:solidFill>
                            <a:srgbClr val="003366"/>
                          </a:solidFill>
                          <a:effectLst/>
                          <a:latin typeface="Arial" panose="020B0604020202020204" pitchFamily="34" charset="0"/>
                          <a:cs typeface="Arial" panose="020B0604020202020204" pitchFamily="34" charset="0"/>
                        </a:rPr>
                        <a:t>Current Ratio</a:t>
                      </a: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50000"/>
                        </a:lnSpc>
                      </a:pPr>
                      <a:r>
                        <a:rPr lang="en-US" sz="1900" b="0" i="0" u="none" strike="noStrike" dirty="0">
                          <a:solidFill>
                            <a:srgbClr val="003366"/>
                          </a:solidFill>
                          <a:effectLst/>
                          <a:latin typeface="Arial" panose="020B0604020202020204" pitchFamily="34" charset="0"/>
                          <a:cs typeface="Arial" panose="020B0604020202020204" pitchFamily="34" charset="0"/>
                        </a:rPr>
                        <a:t>2.8 to 1</a:t>
                      </a: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50000"/>
                        </a:lnSpc>
                      </a:pPr>
                      <a:r>
                        <a:rPr lang="en-US" sz="1900" b="0" i="0" u="none" strike="noStrike" dirty="0">
                          <a:solidFill>
                            <a:srgbClr val="003366"/>
                          </a:solidFill>
                          <a:effectLst/>
                          <a:latin typeface="Arial" panose="020B0604020202020204" pitchFamily="34" charset="0"/>
                          <a:cs typeface="Arial" panose="020B0604020202020204" pitchFamily="34" charset="0"/>
                        </a:rPr>
                        <a:t>2.9 to 1</a:t>
                      </a: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0139">
                <a:tc>
                  <a:txBody>
                    <a:bodyPr/>
                    <a:lstStyle/>
                    <a:p>
                      <a:pPr algn="l" fontAlgn="b">
                        <a:lnSpc>
                          <a:spcPct val="150000"/>
                        </a:lnSpc>
                      </a:pPr>
                      <a:r>
                        <a:rPr lang="en-US" sz="1500" b="1" i="0" u="none" strike="noStrike" dirty="0">
                          <a:solidFill>
                            <a:srgbClr val="003366"/>
                          </a:solidFill>
                          <a:effectLst/>
                          <a:latin typeface="Arial" panose="020B0604020202020204" pitchFamily="34" charset="0"/>
                          <a:cs typeface="Arial" panose="020B0604020202020204" pitchFamily="34" charset="0"/>
                        </a:rPr>
                        <a:t>Inventory Turns (excl R&amp;D)</a:t>
                      </a: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50000"/>
                        </a:lnSpc>
                      </a:pPr>
                      <a:r>
                        <a:rPr lang="en-US" sz="1900" b="0" i="0" u="none" strike="noStrike" dirty="0">
                          <a:solidFill>
                            <a:srgbClr val="003366"/>
                          </a:solidFill>
                          <a:effectLst/>
                          <a:latin typeface="Arial" panose="020B0604020202020204" pitchFamily="34" charset="0"/>
                          <a:cs typeface="Arial" panose="020B0604020202020204" pitchFamily="34" charset="0"/>
                        </a:rPr>
                        <a:t>3.1x</a:t>
                      </a: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50000"/>
                        </a:lnSpc>
                      </a:pPr>
                      <a:r>
                        <a:rPr lang="en-US" sz="1900" b="0" i="0" u="none" strike="noStrike" dirty="0">
                          <a:solidFill>
                            <a:srgbClr val="003366"/>
                          </a:solidFill>
                          <a:effectLst/>
                          <a:latin typeface="Arial" panose="020B0604020202020204" pitchFamily="34" charset="0"/>
                          <a:cs typeface="Arial" panose="020B0604020202020204" pitchFamily="34" charset="0"/>
                        </a:rPr>
                        <a:t>3.1x</a:t>
                      </a: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0139">
                <a:tc>
                  <a:txBody>
                    <a:bodyPr/>
                    <a:lstStyle/>
                    <a:p>
                      <a:pPr algn="l" fontAlgn="b">
                        <a:lnSpc>
                          <a:spcPct val="150000"/>
                        </a:lnSpc>
                      </a:pPr>
                      <a:r>
                        <a:rPr lang="en-US" sz="1500" b="1" i="0" u="none" strike="noStrike" dirty="0">
                          <a:solidFill>
                            <a:srgbClr val="003366"/>
                          </a:solidFill>
                          <a:effectLst/>
                          <a:latin typeface="Arial" panose="020B0604020202020204" pitchFamily="34" charset="0"/>
                          <a:cs typeface="Arial" panose="020B0604020202020204" pitchFamily="34" charset="0"/>
                        </a:rPr>
                        <a:t>DSO</a:t>
                      </a: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50000"/>
                        </a:lnSpc>
                      </a:pPr>
                      <a:r>
                        <a:rPr lang="en-US" sz="1900" b="0" i="0" u="none" strike="noStrike" dirty="0">
                          <a:solidFill>
                            <a:srgbClr val="003366"/>
                          </a:solidFill>
                          <a:effectLst/>
                          <a:latin typeface="Arial" panose="020B0604020202020204" pitchFamily="34" charset="0"/>
                          <a:cs typeface="Arial" panose="020B0604020202020204" pitchFamily="34" charset="0"/>
                        </a:rPr>
                        <a:t>53 days</a:t>
                      </a: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50000"/>
                        </a:lnSpc>
                      </a:pPr>
                      <a:r>
                        <a:rPr lang="en-US" sz="1900" b="0" i="0" u="none" strike="noStrike" dirty="0">
                          <a:solidFill>
                            <a:srgbClr val="003366"/>
                          </a:solidFill>
                          <a:effectLst/>
                          <a:latin typeface="Arial" panose="020B0604020202020204" pitchFamily="34" charset="0"/>
                          <a:cs typeface="Arial" panose="020B0604020202020204" pitchFamily="34" charset="0"/>
                        </a:rPr>
                        <a:t>54 days</a:t>
                      </a: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0139">
                <a:tc>
                  <a:txBody>
                    <a:bodyPr/>
                    <a:lstStyle/>
                    <a:p>
                      <a:pPr algn="l" fontAlgn="b">
                        <a:lnSpc>
                          <a:spcPct val="150000"/>
                        </a:lnSpc>
                      </a:pPr>
                      <a:r>
                        <a:rPr lang="en-US" sz="1500" b="1" i="0" u="none" strike="noStrike" dirty="0">
                          <a:solidFill>
                            <a:srgbClr val="003366"/>
                          </a:solidFill>
                          <a:effectLst/>
                          <a:latin typeface="Arial" panose="020B0604020202020204" pitchFamily="34" charset="0"/>
                          <a:cs typeface="Arial" panose="020B0604020202020204" pitchFamily="34" charset="0"/>
                        </a:rPr>
                        <a:t>Leverage Ratio</a:t>
                      </a:r>
                    </a:p>
                  </a:txBody>
                  <a:tcPr marL="90000" marR="90000" marT="0" marB="0" anchor="ctr">
                    <a:lnL>
                      <a:noFill/>
                    </a:lnL>
                    <a:lnR>
                      <a:noFill/>
                    </a:lnR>
                    <a:lnT w="12700" cap="flat" cmpd="sng" algn="ctr">
                      <a:solidFill>
                        <a:srgbClr val="CCCCCC"/>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lnSpc>
                          <a:spcPct val="150000"/>
                        </a:lnSpc>
                      </a:pPr>
                      <a:r>
                        <a:rPr lang="en-US" sz="1900" b="0" i="0" u="none" strike="noStrike" dirty="0">
                          <a:solidFill>
                            <a:srgbClr val="003366"/>
                          </a:solidFill>
                          <a:effectLst/>
                          <a:latin typeface="Arial" panose="020B0604020202020204" pitchFamily="34" charset="0"/>
                          <a:cs typeface="Arial" panose="020B0604020202020204" pitchFamily="34" charset="0"/>
                        </a:rPr>
                        <a:t>1.21x</a:t>
                      </a:r>
                    </a:p>
                  </a:txBody>
                  <a:tcPr marL="90000" marR="90000" marT="0" marB="0" anchor="ctr">
                    <a:lnL>
                      <a:noFill/>
                    </a:lnL>
                    <a:lnR>
                      <a:noFill/>
                    </a:lnR>
                    <a:lnT w="12700" cap="flat" cmpd="sng" algn="ctr">
                      <a:solidFill>
                        <a:srgbClr val="CCCCCC"/>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lnSpc>
                          <a:spcPct val="150000"/>
                        </a:lnSpc>
                      </a:pPr>
                      <a:r>
                        <a:rPr lang="en-US" sz="1900" b="0" i="0" u="none" strike="noStrike" dirty="0">
                          <a:solidFill>
                            <a:srgbClr val="003366"/>
                          </a:solidFill>
                          <a:effectLst/>
                          <a:latin typeface="Arial" panose="020B0604020202020204" pitchFamily="34" charset="0"/>
                          <a:cs typeface="Arial" panose="020B0604020202020204" pitchFamily="34" charset="0"/>
                        </a:rPr>
                        <a:t>2.11x</a:t>
                      </a:r>
                    </a:p>
                  </a:txBody>
                  <a:tcPr marL="90000" marR="90000" marT="0" marB="0" anchor="ctr">
                    <a:lnL>
                      <a:noFill/>
                    </a:lnL>
                    <a:lnR>
                      <a:noFill/>
                    </a:lnR>
                    <a:lnT w="12700" cap="flat" cmpd="sng" algn="ctr">
                      <a:solidFill>
                        <a:srgbClr val="CCCCCC"/>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29982153"/>
                  </a:ext>
                </a:extLst>
              </a:tr>
            </a:tbl>
          </a:graphicData>
        </a:graphic>
      </p:graphicFrame>
      <p:sp>
        <p:nvSpPr>
          <p:cNvPr id="2" name="TextBox 1">
            <a:extLst>
              <a:ext uri="{FF2B5EF4-FFF2-40B4-BE49-F238E27FC236}">
                <a16:creationId xmlns:a16="http://schemas.microsoft.com/office/drawing/2014/main" id="{B38BF3FA-0748-609C-8615-599DAA1F6AD2}"/>
              </a:ext>
            </a:extLst>
          </p:cNvPr>
          <p:cNvSpPr txBox="1"/>
          <p:nvPr/>
        </p:nvSpPr>
        <p:spPr>
          <a:xfrm>
            <a:off x="7641124" y="2616451"/>
            <a:ext cx="235390" cy="369332"/>
          </a:xfrm>
          <a:prstGeom prst="rect">
            <a:avLst/>
          </a:prstGeom>
          <a:noFill/>
        </p:spPr>
        <p:txBody>
          <a:bodyPr wrap="square" rtlCol="0">
            <a:spAutoFit/>
          </a:bodyPr>
          <a:lstStyle/>
          <a:p>
            <a:r>
              <a:rPr lang="en-US" dirty="0">
                <a:solidFill>
                  <a:schemeClr val="tx2"/>
                </a:solidFill>
              </a:rPr>
              <a:t>*</a:t>
            </a:r>
          </a:p>
        </p:txBody>
      </p:sp>
      <p:sp>
        <p:nvSpPr>
          <p:cNvPr id="3" name="TextBox 2">
            <a:extLst>
              <a:ext uri="{FF2B5EF4-FFF2-40B4-BE49-F238E27FC236}">
                <a16:creationId xmlns:a16="http://schemas.microsoft.com/office/drawing/2014/main" id="{3859589A-221E-C537-82BD-4673B789065B}"/>
              </a:ext>
            </a:extLst>
          </p:cNvPr>
          <p:cNvSpPr txBox="1"/>
          <p:nvPr/>
        </p:nvSpPr>
        <p:spPr>
          <a:xfrm>
            <a:off x="1562099" y="5984958"/>
            <a:ext cx="8912760" cy="276999"/>
          </a:xfrm>
          <a:prstGeom prst="rect">
            <a:avLst/>
          </a:prstGeom>
          <a:noFill/>
        </p:spPr>
        <p:txBody>
          <a:bodyPr wrap="square" rtlCol="0">
            <a:spAutoFit/>
          </a:bodyPr>
          <a:lstStyle/>
          <a:p>
            <a:r>
              <a:rPr lang="en-US" sz="1200" dirty="0">
                <a:solidFill>
                  <a:schemeClr val="tx2"/>
                </a:solidFill>
              </a:rPr>
              <a:t>* The Company made a voluntary paydown of $10M in October, bringing debt balance down to $100M at 10/31/22</a:t>
            </a:r>
          </a:p>
        </p:txBody>
      </p:sp>
    </p:spTree>
    <p:extLst>
      <p:ext uri="{BB962C8B-B14F-4D97-AF65-F5344CB8AC3E}">
        <p14:creationId xmlns:p14="http://schemas.microsoft.com/office/powerpoint/2010/main" val="1538623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37B1BBA-5368-4F9B-8596-3C3439B892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28823" y="2036885"/>
            <a:ext cx="9882307" cy="3096682"/>
          </a:xfrm>
          <a:prstGeom prst="rect">
            <a:avLst/>
          </a:prstGeom>
        </p:spPr>
      </p:pic>
      <p:sp>
        <p:nvSpPr>
          <p:cNvPr id="5" name="Rectangle 4">
            <a:extLst>
              <a:ext uri="{FF2B5EF4-FFF2-40B4-BE49-F238E27FC236}">
                <a16:creationId xmlns:a16="http://schemas.microsoft.com/office/drawing/2014/main" id="{1083F650-9819-4E4A-8A39-4CEDEB710D05}"/>
              </a:ext>
            </a:extLst>
          </p:cNvPr>
          <p:cNvSpPr/>
          <p:nvPr/>
        </p:nvSpPr>
        <p:spPr>
          <a:xfrm>
            <a:off x="2482948" y="4623935"/>
            <a:ext cx="2098716" cy="1280091"/>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aphicFrame>
        <p:nvGraphicFramePr>
          <p:cNvPr id="6" name="Content Placeholder 5">
            <a:extLst>
              <a:ext uri="{FF2B5EF4-FFF2-40B4-BE49-F238E27FC236}">
                <a16:creationId xmlns:a16="http://schemas.microsoft.com/office/drawing/2014/main" id="{8B176386-AB25-4599-B0B6-7756091A869A}"/>
              </a:ext>
            </a:extLst>
          </p:cNvPr>
          <p:cNvGraphicFramePr>
            <a:graphicFrameLocks/>
          </p:cNvGraphicFramePr>
          <p:nvPr>
            <p:extLst>
              <p:ext uri="{D42A27DB-BD31-4B8C-83A1-F6EECF244321}">
                <p14:modId xmlns:p14="http://schemas.microsoft.com/office/powerpoint/2010/main" val="1635008853"/>
              </p:ext>
            </p:extLst>
          </p:nvPr>
        </p:nvGraphicFramePr>
        <p:xfrm>
          <a:off x="2501150" y="4693364"/>
          <a:ext cx="1992098" cy="1341120"/>
        </p:xfrm>
        <a:graphic>
          <a:graphicData uri="http://schemas.openxmlformats.org/drawingml/2006/table">
            <a:tbl>
              <a:tblPr firstRow="1" bandRow="1">
                <a:effectLst/>
                <a:tableStyleId>{5C22544A-7EE6-4342-B048-85BDC9FD1C3A}</a:tableStyleId>
              </a:tblPr>
              <a:tblGrid>
                <a:gridCol w="1992098">
                  <a:extLst>
                    <a:ext uri="{9D8B030D-6E8A-4147-A177-3AD203B41FA5}">
                      <a16:colId xmlns:a16="http://schemas.microsoft.com/office/drawing/2014/main" val="20000"/>
                    </a:ext>
                  </a:extLst>
                </a:gridCol>
              </a:tblGrid>
              <a:tr h="352779">
                <a:tc>
                  <a:txBody>
                    <a:bodyPr/>
                    <a:lstStyle/>
                    <a:p>
                      <a:pPr algn="l">
                        <a:spcBef>
                          <a:spcPts val="600"/>
                        </a:spcBef>
                      </a:pPr>
                      <a:r>
                        <a:rPr lang="en-US" sz="1400" b="1" dirty="0">
                          <a:solidFill>
                            <a:srgbClr val="003366"/>
                          </a:solidFill>
                          <a:latin typeface="+mn-lt"/>
                        </a:rPr>
                        <a:t>NORTH AMERICA</a:t>
                      </a:r>
                      <a:br>
                        <a:rPr lang="en-US" sz="1000" b="1" dirty="0">
                          <a:solidFill>
                            <a:srgbClr val="0083C0"/>
                          </a:solidFill>
                          <a:latin typeface="+mn-lt"/>
                        </a:rPr>
                      </a:br>
                      <a:endParaRPr lang="en-US" sz="800" b="1" dirty="0">
                        <a:solidFill>
                          <a:srgbClr val="75787B"/>
                        </a:solidFill>
                        <a:latin typeface="+mn-lt"/>
                        <a:cs typeface="Arial" pitchFamily="34" charset="0"/>
                      </a:endParaRPr>
                    </a:p>
                    <a:p>
                      <a:pPr algn="l">
                        <a:spcBef>
                          <a:spcPts val="600"/>
                        </a:spcBef>
                      </a:pPr>
                      <a:r>
                        <a:rPr lang="en-US" sz="1000" b="1" dirty="0">
                          <a:solidFill>
                            <a:srgbClr val="003366"/>
                          </a:solidFill>
                          <a:latin typeface="+mn-lt"/>
                          <a:cs typeface="Arial" pitchFamily="34" charset="0"/>
                        </a:rPr>
                        <a:t>8</a:t>
                      </a:r>
                      <a:r>
                        <a:rPr lang="en-US" sz="1000" b="1" dirty="0">
                          <a:solidFill>
                            <a:schemeClr val="bg2">
                              <a:lumMod val="50000"/>
                            </a:schemeClr>
                          </a:solidFill>
                          <a:latin typeface="+mn-lt"/>
                          <a:cs typeface="Arial" pitchFamily="34" charset="0"/>
                        </a:rPr>
                        <a:t> Manufacturing Sites</a:t>
                      </a:r>
                    </a:p>
                    <a:p>
                      <a:pPr algn="l">
                        <a:spcBef>
                          <a:spcPts val="600"/>
                        </a:spcBef>
                      </a:pPr>
                      <a:r>
                        <a:rPr lang="en-US" sz="1000" b="1" dirty="0">
                          <a:solidFill>
                            <a:srgbClr val="003366"/>
                          </a:solidFill>
                          <a:latin typeface="+mn-lt"/>
                          <a:cs typeface="Arial" pitchFamily="34" charset="0"/>
                        </a:rPr>
                        <a:t>7</a:t>
                      </a:r>
                      <a:r>
                        <a:rPr lang="en-US" sz="1000" b="1" dirty="0">
                          <a:solidFill>
                            <a:schemeClr val="bg2">
                              <a:lumMod val="50000"/>
                            </a:schemeClr>
                          </a:solidFill>
                          <a:latin typeface="+mn-lt"/>
                          <a:cs typeface="Arial" pitchFamily="34" charset="0"/>
                        </a:rPr>
                        <a:t> Sales Offices</a:t>
                      </a:r>
                    </a:p>
                    <a:p>
                      <a:pPr algn="l">
                        <a:spcBef>
                          <a:spcPts val="600"/>
                        </a:spcBef>
                      </a:pPr>
                      <a:r>
                        <a:rPr lang="en-US" sz="1000" b="1" dirty="0">
                          <a:solidFill>
                            <a:srgbClr val="003366"/>
                          </a:solidFill>
                          <a:latin typeface="+mn-lt"/>
                          <a:cs typeface="Arial" pitchFamily="34" charset="0"/>
                        </a:rPr>
                        <a:t>9 </a:t>
                      </a:r>
                      <a:r>
                        <a:rPr lang="en-US" sz="1000" b="1" dirty="0">
                          <a:solidFill>
                            <a:schemeClr val="bg2">
                              <a:lumMod val="50000"/>
                            </a:schemeClr>
                          </a:solidFill>
                          <a:latin typeface="+mn-lt"/>
                          <a:cs typeface="Arial" pitchFamily="34" charset="0"/>
                        </a:rPr>
                        <a:t>Research &amp; Design Centers</a:t>
                      </a:r>
                    </a:p>
                    <a:p>
                      <a:pPr algn="l">
                        <a:spcBef>
                          <a:spcPts val="600"/>
                        </a:spcBef>
                      </a:pPr>
                      <a:endParaRPr lang="en-US" sz="1000" b="0" dirty="0">
                        <a:solidFill>
                          <a:srgbClr val="75787B"/>
                        </a:solidFill>
                        <a:latin typeface="+mn-lt"/>
                        <a:cs typeface="Arial" pitchFamily="34" charset="0"/>
                      </a:endParaRPr>
                    </a:p>
                  </a:txBody>
                  <a:tcPr marL="108000" marR="45720" anchor="ctr">
                    <a:lnL w="317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7" name="Rectangle 6">
            <a:extLst>
              <a:ext uri="{FF2B5EF4-FFF2-40B4-BE49-F238E27FC236}">
                <a16:creationId xmlns:a16="http://schemas.microsoft.com/office/drawing/2014/main" id="{908E4446-4D88-49BF-86DF-4054D68CE254}"/>
              </a:ext>
            </a:extLst>
          </p:cNvPr>
          <p:cNvSpPr/>
          <p:nvPr/>
        </p:nvSpPr>
        <p:spPr>
          <a:xfrm>
            <a:off x="5007572" y="4635989"/>
            <a:ext cx="2098716" cy="1280091"/>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2E89C046-1E3A-419E-916C-00832B3CCC28}"/>
              </a:ext>
            </a:extLst>
          </p:cNvPr>
          <p:cNvSpPr/>
          <p:nvPr/>
        </p:nvSpPr>
        <p:spPr>
          <a:xfrm>
            <a:off x="7554225" y="4650176"/>
            <a:ext cx="2098716" cy="1280091"/>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aphicFrame>
        <p:nvGraphicFramePr>
          <p:cNvPr id="9" name="Content Placeholder 5">
            <a:extLst>
              <a:ext uri="{FF2B5EF4-FFF2-40B4-BE49-F238E27FC236}">
                <a16:creationId xmlns:a16="http://schemas.microsoft.com/office/drawing/2014/main" id="{F16BB488-E504-4EB4-96DB-E312E8E704AC}"/>
              </a:ext>
            </a:extLst>
          </p:cNvPr>
          <p:cNvGraphicFramePr>
            <a:graphicFrameLocks/>
          </p:cNvGraphicFramePr>
          <p:nvPr>
            <p:extLst>
              <p:ext uri="{D42A27DB-BD31-4B8C-83A1-F6EECF244321}">
                <p14:modId xmlns:p14="http://schemas.microsoft.com/office/powerpoint/2010/main" val="1974977317"/>
              </p:ext>
            </p:extLst>
          </p:nvPr>
        </p:nvGraphicFramePr>
        <p:xfrm>
          <a:off x="5033995" y="4684661"/>
          <a:ext cx="1952358" cy="1112520"/>
        </p:xfrm>
        <a:graphic>
          <a:graphicData uri="http://schemas.openxmlformats.org/drawingml/2006/table">
            <a:tbl>
              <a:tblPr firstRow="1" bandRow="1">
                <a:effectLst/>
                <a:tableStyleId>{5C22544A-7EE6-4342-B048-85BDC9FD1C3A}</a:tableStyleId>
              </a:tblPr>
              <a:tblGrid>
                <a:gridCol w="1952358">
                  <a:extLst>
                    <a:ext uri="{9D8B030D-6E8A-4147-A177-3AD203B41FA5}">
                      <a16:colId xmlns:a16="http://schemas.microsoft.com/office/drawing/2014/main" val="20000"/>
                    </a:ext>
                  </a:extLst>
                </a:gridCol>
              </a:tblGrid>
              <a:tr h="352779">
                <a:tc>
                  <a:txBody>
                    <a:bodyPr/>
                    <a:lstStyle/>
                    <a:p>
                      <a:pPr algn="l">
                        <a:spcBef>
                          <a:spcPts val="600"/>
                        </a:spcBef>
                      </a:pPr>
                      <a:r>
                        <a:rPr lang="en-US" sz="1400" b="1" dirty="0">
                          <a:solidFill>
                            <a:srgbClr val="0083C0"/>
                          </a:solidFill>
                          <a:latin typeface="+mn-lt"/>
                        </a:rPr>
                        <a:t>EUROPE</a:t>
                      </a:r>
                      <a:br>
                        <a:rPr lang="en-US" sz="1000" b="1" dirty="0">
                          <a:solidFill>
                            <a:srgbClr val="0083C0"/>
                          </a:solidFill>
                          <a:latin typeface="+mn-lt"/>
                        </a:rPr>
                      </a:br>
                      <a:endParaRPr lang="en-US" sz="800" b="1" dirty="0">
                        <a:solidFill>
                          <a:srgbClr val="75787B"/>
                        </a:solidFill>
                        <a:latin typeface="+mn-lt"/>
                        <a:cs typeface="Arial" pitchFamily="34" charset="0"/>
                      </a:endParaRPr>
                    </a:p>
                    <a:p>
                      <a:pPr algn="l">
                        <a:spcBef>
                          <a:spcPts val="600"/>
                        </a:spcBef>
                      </a:pPr>
                      <a:r>
                        <a:rPr lang="en-US" sz="1000" b="1" dirty="0">
                          <a:solidFill>
                            <a:srgbClr val="0083BF"/>
                          </a:solidFill>
                          <a:latin typeface="+mn-lt"/>
                          <a:cs typeface="Arial" pitchFamily="34" charset="0"/>
                        </a:rPr>
                        <a:t>3 </a:t>
                      </a:r>
                      <a:r>
                        <a:rPr lang="en-US" sz="1000" b="1" dirty="0">
                          <a:solidFill>
                            <a:schemeClr val="bg2">
                              <a:lumMod val="50000"/>
                            </a:schemeClr>
                          </a:solidFill>
                          <a:latin typeface="+mn-lt"/>
                          <a:cs typeface="Arial" pitchFamily="34" charset="0"/>
                        </a:rPr>
                        <a:t>Manufacturing Sites</a:t>
                      </a:r>
                    </a:p>
                    <a:p>
                      <a:pPr algn="l">
                        <a:spcBef>
                          <a:spcPts val="600"/>
                        </a:spcBef>
                      </a:pPr>
                      <a:r>
                        <a:rPr lang="en-US" sz="1000" b="1" dirty="0">
                          <a:solidFill>
                            <a:srgbClr val="0083BF"/>
                          </a:solidFill>
                          <a:latin typeface="+mn-lt"/>
                          <a:cs typeface="Arial" pitchFamily="34" charset="0"/>
                        </a:rPr>
                        <a:t>5 </a:t>
                      </a:r>
                      <a:r>
                        <a:rPr lang="en-US" sz="1000" b="1" dirty="0">
                          <a:solidFill>
                            <a:schemeClr val="bg2">
                              <a:lumMod val="50000"/>
                            </a:schemeClr>
                          </a:solidFill>
                          <a:latin typeface="+mn-lt"/>
                          <a:cs typeface="Arial" pitchFamily="34" charset="0"/>
                        </a:rPr>
                        <a:t>Sales Offices</a:t>
                      </a:r>
                    </a:p>
                    <a:p>
                      <a:pPr algn="l">
                        <a:spcBef>
                          <a:spcPts val="600"/>
                        </a:spcBef>
                      </a:pPr>
                      <a:r>
                        <a:rPr lang="en-US" sz="1000" b="1" dirty="0">
                          <a:solidFill>
                            <a:srgbClr val="0083BF"/>
                          </a:solidFill>
                          <a:latin typeface="+mn-lt"/>
                          <a:cs typeface="Arial" pitchFamily="34" charset="0"/>
                        </a:rPr>
                        <a:t>5 </a:t>
                      </a:r>
                      <a:r>
                        <a:rPr lang="en-US" sz="1000" b="1" dirty="0">
                          <a:solidFill>
                            <a:schemeClr val="bg2">
                              <a:lumMod val="50000"/>
                            </a:schemeClr>
                          </a:solidFill>
                          <a:latin typeface="+mn-lt"/>
                          <a:cs typeface="Arial" pitchFamily="34" charset="0"/>
                        </a:rPr>
                        <a:t>Research &amp; Design Centers</a:t>
                      </a:r>
                      <a:endParaRPr lang="en-US" sz="1000" dirty="0">
                        <a:solidFill>
                          <a:schemeClr val="bg2">
                            <a:lumMod val="50000"/>
                          </a:schemeClr>
                        </a:solidFill>
                        <a:latin typeface="+mn-lt"/>
                        <a:cs typeface="Arial" pitchFamily="34" charset="0"/>
                      </a:endParaRPr>
                    </a:p>
                  </a:txBody>
                  <a:tcPr marL="108000" marR="45720" anchor="ctr">
                    <a:lnL w="317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0" name="Content Placeholder 5">
            <a:extLst>
              <a:ext uri="{FF2B5EF4-FFF2-40B4-BE49-F238E27FC236}">
                <a16:creationId xmlns:a16="http://schemas.microsoft.com/office/drawing/2014/main" id="{3A9111C8-8B9C-4EA7-9564-3BEC1D889578}"/>
              </a:ext>
            </a:extLst>
          </p:cNvPr>
          <p:cNvGraphicFramePr>
            <a:graphicFrameLocks/>
          </p:cNvGraphicFramePr>
          <p:nvPr>
            <p:extLst>
              <p:ext uri="{D42A27DB-BD31-4B8C-83A1-F6EECF244321}">
                <p14:modId xmlns:p14="http://schemas.microsoft.com/office/powerpoint/2010/main" val="1825074689"/>
              </p:ext>
            </p:extLst>
          </p:nvPr>
        </p:nvGraphicFramePr>
        <p:xfrm>
          <a:off x="7626884" y="4684661"/>
          <a:ext cx="1952358" cy="1143000"/>
        </p:xfrm>
        <a:graphic>
          <a:graphicData uri="http://schemas.openxmlformats.org/drawingml/2006/table">
            <a:tbl>
              <a:tblPr firstRow="1" bandRow="1">
                <a:effectLst/>
                <a:tableStyleId>{5C22544A-7EE6-4342-B048-85BDC9FD1C3A}</a:tableStyleId>
              </a:tblPr>
              <a:tblGrid>
                <a:gridCol w="1952358">
                  <a:extLst>
                    <a:ext uri="{9D8B030D-6E8A-4147-A177-3AD203B41FA5}">
                      <a16:colId xmlns:a16="http://schemas.microsoft.com/office/drawing/2014/main" val="20000"/>
                    </a:ext>
                  </a:extLst>
                </a:gridCol>
              </a:tblGrid>
              <a:tr h="289925">
                <a:tc>
                  <a:txBody>
                    <a:bodyPr/>
                    <a:lstStyle/>
                    <a:p>
                      <a:pPr algn="l">
                        <a:spcBef>
                          <a:spcPts val="600"/>
                        </a:spcBef>
                      </a:pPr>
                      <a:r>
                        <a:rPr lang="en-US" sz="1400" b="1" dirty="0">
                          <a:solidFill>
                            <a:schemeClr val="bg2">
                              <a:lumMod val="50000"/>
                            </a:schemeClr>
                          </a:solidFill>
                          <a:latin typeface="+mn-lt"/>
                        </a:rPr>
                        <a:t>APAC</a:t>
                      </a:r>
                      <a:br>
                        <a:rPr lang="en-US" sz="1000" b="1" dirty="0">
                          <a:solidFill>
                            <a:srgbClr val="0083C0"/>
                          </a:solidFill>
                          <a:latin typeface="+mn-lt"/>
                        </a:rPr>
                      </a:br>
                      <a:endParaRPr lang="en-US" sz="1000" b="1" dirty="0">
                        <a:solidFill>
                          <a:srgbClr val="75787B"/>
                        </a:solidFill>
                        <a:latin typeface="+mn-lt"/>
                        <a:cs typeface="Arial" pitchFamily="34" charset="0"/>
                      </a:endParaRPr>
                    </a:p>
                    <a:p>
                      <a:pPr algn="l">
                        <a:spcBef>
                          <a:spcPts val="600"/>
                        </a:spcBef>
                      </a:pPr>
                      <a:r>
                        <a:rPr lang="en-US" sz="1000" b="1" dirty="0">
                          <a:solidFill>
                            <a:schemeClr val="bg2">
                              <a:lumMod val="50000"/>
                            </a:schemeClr>
                          </a:solidFill>
                          <a:latin typeface="+mn-lt"/>
                          <a:cs typeface="Arial" pitchFamily="34" charset="0"/>
                        </a:rPr>
                        <a:t>4 Manufacturing Sites</a:t>
                      </a:r>
                    </a:p>
                    <a:p>
                      <a:pPr algn="l">
                        <a:spcBef>
                          <a:spcPts val="600"/>
                        </a:spcBef>
                      </a:pPr>
                      <a:r>
                        <a:rPr lang="en-US" sz="1000" b="1" dirty="0">
                          <a:solidFill>
                            <a:schemeClr val="bg2">
                              <a:lumMod val="50000"/>
                            </a:schemeClr>
                          </a:solidFill>
                          <a:latin typeface="+mn-lt"/>
                          <a:cs typeface="Arial" pitchFamily="34" charset="0"/>
                        </a:rPr>
                        <a:t>4 Sales Offices</a:t>
                      </a:r>
                    </a:p>
                    <a:p>
                      <a:pPr algn="l">
                        <a:spcBef>
                          <a:spcPts val="600"/>
                        </a:spcBef>
                      </a:pPr>
                      <a:r>
                        <a:rPr lang="en-US" sz="1000" b="1" dirty="0">
                          <a:solidFill>
                            <a:schemeClr val="bg2">
                              <a:lumMod val="50000"/>
                            </a:schemeClr>
                          </a:solidFill>
                          <a:latin typeface="+mn-lt"/>
                          <a:cs typeface="Arial" pitchFamily="34" charset="0"/>
                        </a:rPr>
                        <a:t>6 Research &amp; Design Centers</a:t>
                      </a:r>
                      <a:endParaRPr lang="en-US" sz="1000" dirty="0">
                        <a:solidFill>
                          <a:schemeClr val="bg2">
                            <a:lumMod val="50000"/>
                          </a:schemeClr>
                        </a:solidFill>
                        <a:latin typeface="+mn-lt"/>
                        <a:cs typeface="Arial" pitchFamily="34" charset="0"/>
                      </a:endParaRPr>
                    </a:p>
                  </a:txBody>
                  <a:tcPr marL="108000" marR="45720" anchor="ctr">
                    <a:lnL w="317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11" name="Straight Connector 10">
            <a:extLst>
              <a:ext uri="{FF2B5EF4-FFF2-40B4-BE49-F238E27FC236}">
                <a16:creationId xmlns:a16="http://schemas.microsoft.com/office/drawing/2014/main" id="{70DF9DC0-931D-43D5-BD92-4507251475CA}"/>
              </a:ext>
            </a:extLst>
          </p:cNvPr>
          <p:cNvCxnSpPr>
            <a:cxnSpLocks/>
          </p:cNvCxnSpPr>
          <p:nvPr/>
        </p:nvCxnSpPr>
        <p:spPr>
          <a:xfrm>
            <a:off x="3533562" y="2337141"/>
            <a:ext cx="0" cy="2204675"/>
          </a:xfrm>
          <a:prstGeom prst="line">
            <a:avLst/>
          </a:prstGeom>
          <a:noFill/>
          <a:ln w="38100" cap="rnd">
            <a:solidFill>
              <a:srgbClr val="003366"/>
            </a:solidFill>
            <a:prstDash val="sysDot"/>
            <a:round/>
            <a:headEnd type="oval"/>
            <a:tailEnd type="none"/>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76626B4E-F52D-4BD8-BCAC-357FBF3E6C4A}"/>
              </a:ext>
            </a:extLst>
          </p:cNvPr>
          <p:cNvCxnSpPr>
            <a:cxnSpLocks/>
          </p:cNvCxnSpPr>
          <p:nvPr/>
        </p:nvCxnSpPr>
        <p:spPr>
          <a:xfrm flipH="1">
            <a:off x="5837198" y="2355195"/>
            <a:ext cx="9860" cy="2215366"/>
          </a:xfrm>
          <a:prstGeom prst="line">
            <a:avLst/>
          </a:prstGeom>
          <a:noFill/>
          <a:ln w="38100" cap="rnd">
            <a:solidFill>
              <a:srgbClr val="0083C0"/>
            </a:solidFill>
            <a:prstDash val="sysDot"/>
            <a:round/>
            <a:headEnd type="oval"/>
            <a:tailEnd type="none"/>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F0FF8C7A-FB3B-448B-813D-63AA65DDEE04}"/>
              </a:ext>
            </a:extLst>
          </p:cNvPr>
          <p:cNvCxnSpPr>
            <a:cxnSpLocks/>
          </p:cNvCxnSpPr>
          <p:nvPr/>
        </p:nvCxnSpPr>
        <p:spPr>
          <a:xfrm>
            <a:off x="7630764" y="2712437"/>
            <a:ext cx="14974" cy="1845004"/>
          </a:xfrm>
          <a:prstGeom prst="line">
            <a:avLst/>
          </a:prstGeom>
          <a:noFill/>
          <a:ln w="38100" cap="rnd">
            <a:solidFill>
              <a:schemeClr val="bg2">
                <a:lumMod val="50000"/>
              </a:schemeClr>
            </a:solidFill>
            <a:prstDash val="sysDot"/>
            <a:round/>
            <a:headEnd type="oval"/>
            <a:tailEnd type="none"/>
          </a:ln>
          <a:effectLst/>
          <a:sp3d/>
        </p:spPr>
        <p:style>
          <a:lnRef idx="0">
            <a:scrgbClr r="0" g="0" b="0"/>
          </a:lnRef>
          <a:fillRef idx="0">
            <a:scrgbClr r="0" g="0" b="0"/>
          </a:fillRef>
          <a:effectRef idx="0">
            <a:scrgbClr r="0" g="0" b="0"/>
          </a:effectRef>
          <a:fontRef idx="none"/>
        </p:style>
      </p:cxnSp>
      <p:sp>
        <p:nvSpPr>
          <p:cNvPr id="14" name="Circle">
            <a:extLst>
              <a:ext uri="{FF2B5EF4-FFF2-40B4-BE49-F238E27FC236}">
                <a16:creationId xmlns:a16="http://schemas.microsoft.com/office/drawing/2014/main" id="{CFA0C4DE-459D-4CD9-B11B-17147E1F5449}"/>
              </a:ext>
            </a:extLst>
          </p:cNvPr>
          <p:cNvSpPr>
            <a:spLocks noChangeAspect="1"/>
          </p:cNvSpPr>
          <p:nvPr/>
        </p:nvSpPr>
        <p:spPr>
          <a:xfrm>
            <a:off x="3132010" y="1422109"/>
            <a:ext cx="800591" cy="800591"/>
          </a:xfrm>
          <a:prstGeom prst="ellipse">
            <a:avLst/>
          </a:prstGeom>
          <a:solidFill>
            <a:srgbClr val="002060"/>
          </a:solidFill>
          <a:ln w="76200" cap="flat">
            <a:no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r>
              <a:rPr kumimoji="0" lang="en-US" sz="1600" b="1" i="0" u="none" strike="noStrike" kern="0" cap="none" spc="0" normalizeH="0" baseline="0" noProof="0" dirty="0">
                <a:ln>
                  <a:noFill/>
                </a:ln>
                <a:solidFill>
                  <a:schemeClr val="bg1"/>
                </a:solidFill>
                <a:effectLst/>
                <a:uLnTx/>
                <a:uFillTx/>
                <a:latin typeface="Helvetica Neue Medium"/>
                <a:sym typeface="Helvetica Neue Medium"/>
              </a:rPr>
              <a:t>62% </a:t>
            </a:r>
            <a:r>
              <a:rPr kumimoji="0" lang="en-US" sz="1100" b="0" i="0" u="none" strike="noStrike" kern="0" cap="none" spc="0" normalizeH="0" baseline="0" noProof="0" dirty="0">
                <a:ln>
                  <a:noFill/>
                </a:ln>
                <a:solidFill>
                  <a:schemeClr val="bg1"/>
                </a:solidFill>
                <a:effectLst/>
                <a:uLnTx/>
                <a:uFillTx/>
                <a:latin typeface="Helvetica Neue Medium"/>
                <a:sym typeface="Helvetica Neue Medium"/>
              </a:rPr>
              <a:t>of sales</a:t>
            </a:r>
            <a:endParaRPr kumimoji="0" sz="1100" b="0" i="0" u="none" strike="noStrike" kern="0" cap="none" spc="0" normalizeH="0" baseline="0" noProof="0" dirty="0">
              <a:ln>
                <a:noFill/>
              </a:ln>
              <a:solidFill>
                <a:schemeClr val="bg1"/>
              </a:solidFill>
              <a:effectLst/>
              <a:uLnTx/>
              <a:uFillTx/>
              <a:latin typeface="Helvetica Neue Medium"/>
              <a:sym typeface="Helvetica Neue Medium"/>
            </a:endParaRPr>
          </a:p>
        </p:txBody>
      </p:sp>
      <p:sp>
        <p:nvSpPr>
          <p:cNvPr id="15" name="Circle">
            <a:extLst>
              <a:ext uri="{FF2B5EF4-FFF2-40B4-BE49-F238E27FC236}">
                <a16:creationId xmlns:a16="http://schemas.microsoft.com/office/drawing/2014/main" id="{1CE783EE-8DE1-4D05-9857-03DEFA8898F8}"/>
              </a:ext>
            </a:extLst>
          </p:cNvPr>
          <p:cNvSpPr>
            <a:spLocks noChangeAspect="1"/>
          </p:cNvSpPr>
          <p:nvPr/>
        </p:nvSpPr>
        <p:spPr>
          <a:xfrm>
            <a:off x="5453157" y="1410881"/>
            <a:ext cx="800591" cy="800591"/>
          </a:xfrm>
          <a:prstGeom prst="ellipse">
            <a:avLst/>
          </a:prstGeom>
          <a:solidFill>
            <a:srgbClr val="0083BF"/>
          </a:solidFill>
          <a:ln w="76200" cap="flat">
            <a:no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r>
              <a:rPr kumimoji="0" lang="en-US" sz="1600" b="1" i="0" u="none" strike="noStrike" kern="0" cap="none" spc="0" normalizeH="0" baseline="0" noProof="0" dirty="0">
                <a:ln>
                  <a:noFill/>
                </a:ln>
                <a:solidFill>
                  <a:schemeClr val="bg1"/>
                </a:solidFill>
                <a:effectLst/>
                <a:uLnTx/>
                <a:uFillTx/>
                <a:latin typeface="Helvetica Neue Medium"/>
                <a:sym typeface="Helvetica Neue Medium"/>
              </a:rPr>
              <a:t>13% </a:t>
            </a:r>
            <a:r>
              <a:rPr kumimoji="0" lang="en-US" sz="1100" b="0" i="0" u="none" strike="noStrike" kern="0" cap="none" spc="0" normalizeH="0" baseline="0" noProof="0" dirty="0">
                <a:ln>
                  <a:noFill/>
                </a:ln>
                <a:solidFill>
                  <a:schemeClr val="bg1"/>
                </a:solidFill>
                <a:effectLst/>
                <a:uLnTx/>
                <a:uFillTx/>
                <a:latin typeface="Helvetica Neue Medium"/>
                <a:sym typeface="Helvetica Neue Medium"/>
              </a:rPr>
              <a:t>of sales</a:t>
            </a:r>
            <a:endParaRPr kumimoji="0" sz="1100" b="0" i="0" u="none" strike="noStrike" kern="0" cap="none" spc="0" normalizeH="0" baseline="0" noProof="0" dirty="0">
              <a:ln>
                <a:noFill/>
              </a:ln>
              <a:solidFill>
                <a:schemeClr val="bg1"/>
              </a:solidFill>
              <a:effectLst/>
              <a:uLnTx/>
              <a:uFillTx/>
              <a:latin typeface="Helvetica Neue Medium"/>
              <a:sym typeface="Helvetica Neue Medium"/>
            </a:endParaRPr>
          </a:p>
        </p:txBody>
      </p:sp>
      <p:sp>
        <p:nvSpPr>
          <p:cNvPr id="16" name="Circle">
            <a:extLst>
              <a:ext uri="{FF2B5EF4-FFF2-40B4-BE49-F238E27FC236}">
                <a16:creationId xmlns:a16="http://schemas.microsoft.com/office/drawing/2014/main" id="{11730157-269B-44B3-8E7E-2E4F92FF9AAA}"/>
              </a:ext>
            </a:extLst>
          </p:cNvPr>
          <p:cNvSpPr>
            <a:spLocks noChangeAspect="1"/>
          </p:cNvSpPr>
          <p:nvPr/>
        </p:nvSpPr>
        <p:spPr>
          <a:xfrm>
            <a:off x="7230468" y="1773414"/>
            <a:ext cx="800591" cy="800591"/>
          </a:xfrm>
          <a:prstGeom prst="ellipse">
            <a:avLst/>
          </a:prstGeom>
          <a:solidFill>
            <a:srgbClr val="6A6A6A"/>
          </a:solidFill>
          <a:ln w="76200" cap="flat">
            <a:no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r>
              <a:rPr kumimoji="0" lang="en-US" sz="1600" b="1" i="0" u="none" strike="noStrike" kern="0" cap="none" spc="0" normalizeH="0" baseline="0" noProof="0" dirty="0">
                <a:ln>
                  <a:noFill/>
                </a:ln>
                <a:solidFill>
                  <a:schemeClr val="bg1"/>
                </a:solidFill>
                <a:effectLst/>
                <a:uLnTx/>
                <a:uFillTx/>
                <a:latin typeface="Helvetica Neue Medium"/>
                <a:sym typeface="Helvetica Neue Medium"/>
              </a:rPr>
              <a:t>25% </a:t>
            </a:r>
            <a:r>
              <a:rPr kumimoji="0" lang="en-US" sz="1100" b="0" i="0" u="none" strike="noStrike" kern="0" cap="none" spc="0" normalizeH="0" baseline="0" noProof="0" dirty="0">
                <a:ln>
                  <a:noFill/>
                </a:ln>
                <a:solidFill>
                  <a:schemeClr val="bg1"/>
                </a:solidFill>
                <a:effectLst/>
                <a:uLnTx/>
                <a:uFillTx/>
                <a:latin typeface="Helvetica Neue Medium"/>
                <a:sym typeface="Helvetica Neue Medium"/>
              </a:rPr>
              <a:t>of sales</a:t>
            </a:r>
            <a:endParaRPr kumimoji="0" sz="1100" b="0" i="0" u="none" strike="noStrike" kern="0" cap="none" spc="0" normalizeH="0" baseline="0" noProof="0" dirty="0">
              <a:ln>
                <a:noFill/>
              </a:ln>
              <a:solidFill>
                <a:schemeClr val="bg1"/>
              </a:solidFill>
              <a:effectLst/>
              <a:uLnTx/>
              <a:uFillTx/>
              <a:latin typeface="Helvetica Neue Medium"/>
              <a:sym typeface="Helvetica Neue Medium"/>
            </a:endParaRPr>
          </a:p>
        </p:txBody>
      </p:sp>
      <p:sp>
        <p:nvSpPr>
          <p:cNvPr id="17" name="Diverse Offerings">
            <a:extLst>
              <a:ext uri="{FF2B5EF4-FFF2-40B4-BE49-F238E27FC236}">
                <a16:creationId xmlns:a16="http://schemas.microsoft.com/office/drawing/2014/main" id="{35E151FA-E011-4BE3-AE8B-16EB29C75A99}"/>
              </a:ext>
            </a:extLst>
          </p:cNvPr>
          <p:cNvSpPr txBox="1"/>
          <p:nvPr/>
        </p:nvSpPr>
        <p:spPr>
          <a:xfrm>
            <a:off x="603250" y="320950"/>
            <a:ext cx="10985500" cy="71658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a:bodyPr>
          <a:lstStyle>
            <a:lvl1pPr algn="l">
              <a:lnSpc>
                <a:spcPct val="80000"/>
              </a:lnSpc>
              <a:defRPr sz="4000" b="1" spc="-79">
                <a:solidFill>
                  <a:srgbClr val="003057"/>
                </a:solidFill>
                <a:latin typeface="+mn-lt"/>
                <a:ea typeface="+mn-ea"/>
                <a:cs typeface="+mn-cs"/>
                <a:sym typeface="Arial"/>
              </a:defRPr>
            </a:lvl1pPr>
          </a:lstStyle>
          <a:p>
            <a:r>
              <a:rPr lang="en-US" sz="3600" dirty="0"/>
              <a:t>Global Presence</a:t>
            </a:r>
          </a:p>
        </p:txBody>
      </p:sp>
    </p:spTree>
    <p:extLst>
      <p:ext uri="{BB962C8B-B14F-4D97-AF65-F5344CB8AC3E}">
        <p14:creationId xmlns:p14="http://schemas.microsoft.com/office/powerpoint/2010/main" val="127644810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Diverse Offerings">
            <a:extLst>
              <a:ext uri="{FF2B5EF4-FFF2-40B4-BE49-F238E27FC236}">
                <a16:creationId xmlns:a16="http://schemas.microsoft.com/office/drawing/2014/main" id="{55D8FBA8-7E75-4CF5-875F-328C8B3CE648}"/>
              </a:ext>
            </a:extLst>
          </p:cNvPr>
          <p:cNvSpPr txBox="1"/>
          <p:nvPr/>
        </p:nvSpPr>
        <p:spPr>
          <a:xfrm>
            <a:off x="603250" y="320847"/>
            <a:ext cx="10985500" cy="71658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a:lnSpc>
                <a:spcPct val="80000"/>
              </a:lnSpc>
              <a:defRPr sz="4000" b="1" spc="-79">
                <a:solidFill>
                  <a:srgbClr val="003057"/>
                </a:solidFill>
                <a:latin typeface="+mn-lt"/>
                <a:ea typeface="+mn-ea"/>
                <a:cs typeface="+mn-cs"/>
                <a:sym typeface="Arial"/>
              </a:defRPr>
            </a:lvl1pPr>
          </a:lstStyle>
          <a:p>
            <a:r>
              <a:rPr lang="en-US" sz="3600" dirty="0"/>
              <a:t>Product Set Overview</a:t>
            </a:r>
          </a:p>
        </p:txBody>
      </p:sp>
      <p:sp>
        <p:nvSpPr>
          <p:cNvPr id="5" name="TextBox 12">
            <a:extLst>
              <a:ext uri="{FF2B5EF4-FFF2-40B4-BE49-F238E27FC236}">
                <a16:creationId xmlns:a16="http://schemas.microsoft.com/office/drawing/2014/main" id="{EDB25070-3C54-3490-1B41-91E3F3B69F6C}"/>
              </a:ext>
            </a:extLst>
          </p:cNvPr>
          <p:cNvSpPr txBox="1">
            <a:spLocks noChangeArrowheads="1"/>
          </p:cNvSpPr>
          <p:nvPr/>
        </p:nvSpPr>
        <p:spPr bwMode="auto">
          <a:xfrm>
            <a:off x="7776620" y="1156097"/>
            <a:ext cx="3429000" cy="446276"/>
          </a:xfrm>
          <a:prstGeom prst="rect">
            <a:avLst/>
          </a:prstGeom>
          <a:solidFill>
            <a:srgbClr val="003366"/>
          </a:solidFill>
          <a:ln w="12700">
            <a:noFill/>
            <a:miter lim="800000"/>
            <a:headEnd/>
            <a:tailEnd/>
          </a:ln>
        </p:spPr>
        <p:txBody>
          <a:bodyPr wrap="square" lIns="0" rIns="0" anchor="ctr">
            <a:spAutoFit/>
          </a:bodyPr>
          <a:lstStyle/>
          <a:p>
            <a:pPr algn="ctr"/>
            <a:r>
              <a:rPr lang="en-US" sz="1150" b="1" dirty="0">
                <a:solidFill>
                  <a:schemeClr val="bg1"/>
                </a:solidFill>
              </a:rPr>
              <a:t>Magnetic Solutions</a:t>
            </a:r>
          </a:p>
          <a:p>
            <a:pPr algn="ctr"/>
            <a:r>
              <a:rPr lang="en-US" sz="1150" b="1" dirty="0">
                <a:solidFill>
                  <a:schemeClr val="bg1"/>
                </a:solidFill>
              </a:rPr>
              <a:t>(30% of Net Sales) </a:t>
            </a:r>
          </a:p>
        </p:txBody>
      </p:sp>
      <p:sp>
        <p:nvSpPr>
          <p:cNvPr id="6" name="TextBox 14">
            <a:extLst>
              <a:ext uri="{FF2B5EF4-FFF2-40B4-BE49-F238E27FC236}">
                <a16:creationId xmlns:a16="http://schemas.microsoft.com/office/drawing/2014/main" id="{8DD297C2-D167-9BC6-FEEC-AF5E99C71405}"/>
              </a:ext>
            </a:extLst>
          </p:cNvPr>
          <p:cNvSpPr txBox="1">
            <a:spLocks noChangeArrowheads="1"/>
          </p:cNvSpPr>
          <p:nvPr/>
        </p:nvSpPr>
        <p:spPr bwMode="auto">
          <a:xfrm>
            <a:off x="4220460" y="1156097"/>
            <a:ext cx="3429000" cy="446276"/>
          </a:xfrm>
          <a:prstGeom prst="rect">
            <a:avLst/>
          </a:prstGeom>
          <a:solidFill>
            <a:srgbClr val="003366"/>
          </a:solidFill>
          <a:ln w="9525">
            <a:noFill/>
            <a:miter lim="800000"/>
            <a:headEnd/>
            <a:tailEnd/>
          </a:ln>
        </p:spPr>
        <p:txBody>
          <a:bodyPr lIns="0" rIns="0" anchor="ctr">
            <a:spAutoFit/>
          </a:bodyPr>
          <a:lstStyle/>
          <a:p>
            <a:pPr algn="ctr"/>
            <a:r>
              <a:rPr lang="en-US" sz="1150" b="1" dirty="0">
                <a:solidFill>
                  <a:schemeClr val="bg1"/>
                </a:solidFill>
              </a:rPr>
              <a:t>Connectivity Solutions</a:t>
            </a:r>
          </a:p>
          <a:p>
            <a:pPr algn="ctr"/>
            <a:r>
              <a:rPr lang="en-US" sz="1150" b="1" dirty="0">
                <a:solidFill>
                  <a:schemeClr val="bg1"/>
                </a:solidFill>
              </a:rPr>
              <a:t>(30% of Net Sales)</a:t>
            </a:r>
          </a:p>
        </p:txBody>
      </p:sp>
      <p:sp>
        <p:nvSpPr>
          <p:cNvPr id="7" name="TextBox 13">
            <a:extLst>
              <a:ext uri="{FF2B5EF4-FFF2-40B4-BE49-F238E27FC236}">
                <a16:creationId xmlns:a16="http://schemas.microsoft.com/office/drawing/2014/main" id="{4EDDF7B6-A3E2-F5E3-28D5-59E93F84BD06}"/>
              </a:ext>
            </a:extLst>
          </p:cNvPr>
          <p:cNvSpPr txBox="1">
            <a:spLocks noChangeArrowheads="1"/>
          </p:cNvSpPr>
          <p:nvPr/>
        </p:nvSpPr>
        <p:spPr bwMode="auto">
          <a:xfrm>
            <a:off x="664300" y="1156097"/>
            <a:ext cx="3429000" cy="446276"/>
          </a:xfrm>
          <a:prstGeom prst="rect">
            <a:avLst/>
          </a:prstGeom>
          <a:solidFill>
            <a:srgbClr val="003366"/>
          </a:solidFill>
          <a:ln w="12700">
            <a:noFill/>
            <a:miter lim="800000"/>
            <a:headEnd/>
            <a:tailEnd/>
          </a:ln>
        </p:spPr>
        <p:txBody>
          <a:bodyPr wrap="square" lIns="0" rIns="0" anchor="ctr">
            <a:spAutoFit/>
          </a:bodyPr>
          <a:lstStyle/>
          <a:p>
            <a:pPr algn="ctr"/>
            <a:r>
              <a:rPr lang="en-US" sz="1150" b="1" dirty="0">
                <a:solidFill>
                  <a:schemeClr val="bg1"/>
                </a:solidFill>
              </a:rPr>
              <a:t>Power Solutions &amp; Protection</a:t>
            </a:r>
          </a:p>
          <a:p>
            <a:pPr algn="ctr"/>
            <a:r>
              <a:rPr lang="en-US" sz="1150" b="1" dirty="0">
                <a:solidFill>
                  <a:schemeClr val="bg1"/>
                </a:solidFill>
              </a:rPr>
              <a:t>(40% of Net Sales)</a:t>
            </a:r>
          </a:p>
        </p:txBody>
      </p:sp>
      <p:sp>
        <p:nvSpPr>
          <p:cNvPr id="8" name="Content Placeholder 2">
            <a:extLst>
              <a:ext uri="{FF2B5EF4-FFF2-40B4-BE49-F238E27FC236}">
                <a16:creationId xmlns:a16="http://schemas.microsoft.com/office/drawing/2014/main" id="{A48F9DAC-7EB5-7A7F-65B3-177FF5AC92E4}"/>
              </a:ext>
            </a:extLst>
          </p:cNvPr>
          <p:cNvSpPr txBox="1">
            <a:spLocks/>
          </p:cNvSpPr>
          <p:nvPr/>
        </p:nvSpPr>
        <p:spPr bwMode="auto">
          <a:xfrm>
            <a:off x="664300" y="5718628"/>
            <a:ext cx="10541320" cy="473142"/>
          </a:xfrm>
          <a:prstGeom prst="roundRect">
            <a:avLst/>
          </a:prstGeom>
          <a:solidFill>
            <a:srgbClr val="0083C0"/>
          </a:solidFill>
          <a:ln w="9525">
            <a:solidFill>
              <a:srgbClr val="0083C0"/>
            </a:solid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b="1" kern="1200">
                <a:solidFill>
                  <a:srgbClr val="404040"/>
                </a:solidFill>
                <a:latin typeface="+mj-lt"/>
                <a:ea typeface="Tahoma" pitchFamily="34" charset="0"/>
                <a:cs typeface="Tahoma" pitchFamily="34" charset="0"/>
              </a:defRPr>
            </a:lvl1pPr>
            <a:lvl2pPr marL="742950" indent="-285750" algn="l" rtl="0" eaLnBrk="0" fontAlgn="base" hangingPunct="0">
              <a:spcBef>
                <a:spcPct val="20000"/>
              </a:spcBef>
              <a:spcAft>
                <a:spcPct val="0"/>
              </a:spcAft>
              <a:buFont typeface="Arial" charset="0"/>
              <a:buChar char="–"/>
              <a:defRPr sz="2400" kern="1200">
                <a:solidFill>
                  <a:srgbClr val="595959"/>
                </a:solidFill>
                <a:latin typeface="+mj-lt"/>
                <a:ea typeface="Tahoma" pitchFamily="34" charset="0"/>
                <a:cs typeface="Tahoma"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j-lt"/>
                <a:ea typeface="Tahoma" pitchFamily="34" charset="0"/>
                <a:cs typeface="Tahoma" pitchFamily="34" charset="0"/>
              </a:defRPr>
            </a:lvl3pPr>
            <a:lvl4pPr marL="1600200" indent="-228600" algn="l" rtl="0" eaLnBrk="0" fontAlgn="base" hangingPunct="0">
              <a:spcBef>
                <a:spcPct val="20000"/>
              </a:spcBef>
              <a:spcAft>
                <a:spcPct val="0"/>
              </a:spcAft>
              <a:buFont typeface="Arial" charset="0"/>
              <a:buChar char="–"/>
              <a:defRPr sz="1400" kern="1200">
                <a:solidFill>
                  <a:schemeClr val="tx1"/>
                </a:solidFill>
                <a:latin typeface="+mj-lt"/>
                <a:ea typeface="Tahoma" pitchFamily="34" charset="0"/>
                <a:cs typeface="Tahoma" pitchFamily="34" charset="0"/>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mj-lt"/>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000" dirty="0">
                <a:solidFill>
                  <a:schemeClr val="bg1"/>
                </a:solidFill>
                <a:latin typeface="+mn-lt"/>
                <a:cs typeface="Arial" panose="020B0604020202020204" pitchFamily="34" charset="0"/>
              </a:rPr>
              <a:t>The Bel family of products has provided innovative, application specific solutions and unparalleled service to diversified markets for ~70 years, establishing Bel                    as a world leader in Magnetics, Power Solutions &amp; Protection and Interconnect</a:t>
            </a:r>
          </a:p>
        </p:txBody>
      </p:sp>
      <p:grpSp>
        <p:nvGrpSpPr>
          <p:cNvPr id="9" name="Group 8">
            <a:extLst>
              <a:ext uri="{FF2B5EF4-FFF2-40B4-BE49-F238E27FC236}">
                <a16:creationId xmlns:a16="http://schemas.microsoft.com/office/drawing/2014/main" id="{F28A07EB-5DE8-EFBE-5FD2-816D9CB42FBC}"/>
              </a:ext>
            </a:extLst>
          </p:cNvPr>
          <p:cNvGrpSpPr/>
          <p:nvPr/>
        </p:nvGrpSpPr>
        <p:grpSpPr>
          <a:xfrm>
            <a:off x="664300" y="1671376"/>
            <a:ext cx="3429000" cy="933247"/>
            <a:chOff x="623660" y="1958499"/>
            <a:chExt cx="3429000" cy="933247"/>
          </a:xfrm>
        </p:grpSpPr>
        <p:sp>
          <p:nvSpPr>
            <p:cNvPr id="10" name="TextBox 9">
              <a:extLst>
                <a:ext uri="{FF2B5EF4-FFF2-40B4-BE49-F238E27FC236}">
                  <a16:creationId xmlns:a16="http://schemas.microsoft.com/office/drawing/2014/main" id="{FD3A64F2-E82E-E767-1CA6-8E943DA4F050}"/>
                </a:ext>
              </a:extLst>
            </p:cNvPr>
            <p:cNvSpPr txBox="1"/>
            <p:nvPr/>
          </p:nvSpPr>
          <p:spPr>
            <a:xfrm>
              <a:off x="623660" y="1958499"/>
              <a:ext cx="3429000" cy="220573"/>
            </a:xfrm>
            <a:prstGeom prst="rect">
              <a:avLst/>
            </a:prstGeom>
            <a:solidFill>
              <a:schemeClr val="bg1">
                <a:lumMod val="85000"/>
              </a:schemeClr>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32373C"/>
                  </a:solidFill>
                  <a:effectLst/>
                  <a:uFillTx/>
                  <a:ea typeface="+mj-ea"/>
                  <a:cs typeface="+mj-cs"/>
                  <a:sym typeface="Helvetica Neue"/>
                </a:rPr>
                <a:t>Front-Ends &amp; Board-Mount Power</a:t>
              </a:r>
            </a:p>
          </p:txBody>
        </p:sp>
        <p:sp>
          <p:nvSpPr>
            <p:cNvPr id="11" name="TextBox 10">
              <a:extLst>
                <a:ext uri="{FF2B5EF4-FFF2-40B4-BE49-F238E27FC236}">
                  <a16:creationId xmlns:a16="http://schemas.microsoft.com/office/drawing/2014/main" id="{C0FABC89-3A95-9151-5E58-8EAAA24B2121}"/>
                </a:ext>
              </a:extLst>
            </p:cNvPr>
            <p:cNvSpPr txBox="1"/>
            <p:nvPr/>
          </p:nvSpPr>
          <p:spPr>
            <a:xfrm>
              <a:off x="623660" y="2205946"/>
              <a:ext cx="3429000" cy="685800"/>
            </a:xfrm>
            <a:prstGeom prst="rect">
              <a:avLst/>
            </a:prstGeom>
            <a:solidFill>
              <a:schemeClr val="bg1"/>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5E5E5E"/>
                </a:solidFill>
                <a:effectLst/>
                <a:uFillTx/>
                <a:latin typeface="+mj-lt"/>
                <a:ea typeface="+mj-ea"/>
                <a:cs typeface="+mj-cs"/>
                <a:sym typeface="Helvetica Neue"/>
              </a:endParaRPr>
            </a:p>
          </p:txBody>
        </p:sp>
      </p:grpSp>
      <p:grpSp>
        <p:nvGrpSpPr>
          <p:cNvPr id="12" name="Group 11">
            <a:extLst>
              <a:ext uri="{FF2B5EF4-FFF2-40B4-BE49-F238E27FC236}">
                <a16:creationId xmlns:a16="http://schemas.microsoft.com/office/drawing/2014/main" id="{BC19748B-1A15-E8A1-E51F-AE8B3850B1A6}"/>
              </a:ext>
            </a:extLst>
          </p:cNvPr>
          <p:cNvGrpSpPr/>
          <p:nvPr/>
        </p:nvGrpSpPr>
        <p:grpSpPr>
          <a:xfrm>
            <a:off x="664300" y="2691024"/>
            <a:ext cx="3429000" cy="933009"/>
            <a:chOff x="623660" y="3031880"/>
            <a:chExt cx="3429000" cy="933009"/>
          </a:xfrm>
        </p:grpSpPr>
        <p:sp>
          <p:nvSpPr>
            <p:cNvPr id="13" name="TextBox 12">
              <a:extLst>
                <a:ext uri="{FF2B5EF4-FFF2-40B4-BE49-F238E27FC236}">
                  <a16:creationId xmlns:a16="http://schemas.microsoft.com/office/drawing/2014/main" id="{5BE1A90F-C440-1793-C158-F44ED55182B1}"/>
                </a:ext>
              </a:extLst>
            </p:cNvPr>
            <p:cNvSpPr txBox="1"/>
            <p:nvPr/>
          </p:nvSpPr>
          <p:spPr>
            <a:xfrm>
              <a:off x="623660" y="3031880"/>
              <a:ext cx="3429000" cy="220573"/>
            </a:xfrm>
            <a:prstGeom prst="rect">
              <a:avLst/>
            </a:prstGeom>
            <a:solidFill>
              <a:schemeClr val="bg1">
                <a:lumMod val="85000"/>
              </a:schemeClr>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32373C"/>
                  </a:solidFill>
                  <a:effectLst/>
                  <a:uFillTx/>
                  <a:ea typeface="+mj-ea"/>
                  <a:cs typeface="+mj-cs"/>
                  <a:sym typeface="Helvetica Neue"/>
                </a:rPr>
                <a:t>Industrial</a:t>
              </a:r>
            </a:p>
          </p:txBody>
        </p:sp>
        <p:sp>
          <p:nvSpPr>
            <p:cNvPr id="14" name="TextBox 13">
              <a:extLst>
                <a:ext uri="{FF2B5EF4-FFF2-40B4-BE49-F238E27FC236}">
                  <a16:creationId xmlns:a16="http://schemas.microsoft.com/office/drawing/2014/main" id="{E15F02E8-1640-96FD-6D4B-E7242F0EBA7A}"/>
                </a:ext>
              </a:extLst>
            </p:cNvPr>
            <p:cNvSpPr txBox="1"/>
            <p:nvPr/>
          </p:nvSpPr>
          <p:spPr>
            <a:xfrm>
              <a:off x="623660" y="3279089"/>
              <a:ext cx="3429000" cy="685800"/>
            </a:xfrm>
            <a:prstGeom prst="rect">
              <a:avLst/>
            </a:prstGeom>
            <a:solidFill>
              <a:schemeClr val="bg1"/>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5E5E5E"/>
                </a:solidFill>
                <a:effectLst/>
                <a:uFillTx/>
                <a:latin typeface="+mj-lt"/>
                <a:ea typeface="+mj-ea"/>
                <a:cs typeface="+mj-cs"/>
                <a:sym typeface="Helvetica Neue"/>
              </a:endParaRPr>
            </a:p>
          </p:txBody>
        </p:sp>
      </p:grpSp>
      <p:grpSp>
        <p:nvGrpSpPr>
          <p:cNvPr id="15" name="Group 14">
            <a:extLst>
              <a:ext uri="{FF2B5EF4-FFF2-40B4-BE49-F238E27FC236}">
                <a16:creationId xmlns:a16="http://schemas.microsoft.com/office/drawing/2014/main" id="{503960A1-8C79-29EF-BCF3-CB3AF3BC8450}"/>
              </a:ext>
            </a:extLst>
          </p:cNvPr>
          <p:cNvGrpSpPr/>
          <p:nvPr/>
        </p:nvGrpSpPr>
        <p:grpSpPr>
          <a:xfrm>
            <a:off x="664300" y="3710434"/>
            <a:ext cx="3429000" cy="932771"/>
            <a:chOff x="623660" y="4105023"/>
            <a:chExt cx="3429000" cy="932771"/>
          </a:xfrm>
        </p:grpSpPr>
        <p:sp>
          <p:nvSpPr>
            <p:cNvPr id="16" name="TextBox 15">
              <a:extLst>
                <a:ext uri="{FF2B5EF4-FFF2-40B4-BE49-F238E27FC236}">
                  <a16:creationId xmlns:a16="http://schemas.microsoft.com/office/drawing/2014/main" id="{7E2FA5F6-0058-C0AB-2642-3A37129F5283}"/>
                </a:ext>
              </a:extLst>
            </p:cNvPr>
            <p:cNvSpPr txBox="1"/>
            <p:nvPr/>
          </p:nvSpPr>
          <p:spPr>
            <a:xfrm>
              <a:off x="623660" y="4105023"/>
              <a:ext cx="3429000" cy="220573"/>
            </a:xfrm>
            <a:prstGeom prst="rect">
              <a:avLst/>
            </a:prstGeom>
            <a:solidFill>
              <a:schemeClr val="bg1">
                <a:lumMod val="85000"/>
              </a:schemeClr>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32373C"/>
                  </a:solidFill>
                  <a:effectLst/>
                  <a:uFillTx/>
                  <a:ea typeface="+mj-ea"/>
                  <a:cs typeface="+mj-cs"/>
                  <a:sym typeface="Helvetica Neue"/>
                </a:rPr>
                <a:t>External Power</a:t>
              </a:r>
            </a:p>
          </p:txBody>
        </p:sp>
        <p:sp>
          <p:nvSpPr>
            <p:cNvPr id="17" name="TextBox 16">
              <a:extLst>
                <a:ext uri="{FF2B5EF4-FFF2-40B4-BE49-F238E27FC236}">
                  <a16:creationId xmlns:a16="http://schemas.microsoft.com/office/drawing/2014/main" id="{0234924C-F7C6-B509-4B52-025672B864FA}"/>
                </a:ext>
              </a:extLst>
            </p:cNvPr>
            <p:cNvSpPr txBox="1"/>
            <p:nvPr/>
          </p:nvSpPr>
          <p:spPr>
            <a:xfrm>
              <a:off x="623660" y="4351994"/>
              <a:ext cx="3429000" cy="685800"/>
            </a:xfrm>
            <a:prstGeom prst="rect">
              <a:avLst/>
            </a:prstGeom>
            <a:solidFill>
              <a:schemeClr val="bg1"/>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5E5E5E"/>
                </a:solidFill>
                <a:effectLst/>
                <a:uFillTx/>
                <a:latin typeface="+mj-lt"/>
                <a:ea typeface="+mj-ea"/>
                <a:cs typeface="+mj-cs"/>
                <a:sym typeface="Helvetica Neue"/>
              </a:endParaRPr>
            </a:p>
          </p:txBody>
        </p:sp>
      </p:grpSp>
      <p:grpSp>
        <p:nvGrpSpPr>
          <p:cNvPr id="18" name="Group 17">
            <a:extLst>
              <a:ext uri="{FF2B5EF4-FFF2-40B4-BE49-F238E27FC236}">
                <a16:creationId xmlns:a16="http://schemas.microsoft.com/office/drawing/2014/main" id="{E9702783-4280-AA44-4D96-A1C3CF655671}"/>
              </a:ext>
            </a:extLst>
          </p:cNvPr>
          <p:cNvGrpSpPr/>
          <p:nvPr/>
        </p:nvGrpSpPr>
        <p:grpSpPr>
          <a:xfrm>
            <a:off x="664300" y="4729604"/>
            <a:ext cx="3429000" cy="932533"/>
            <a:chOff x="623660" y="5177928"/>
            <a:chExt cx="3429000" cy="932533"/>
          </a:xfrm>
        </p:grpSpPr>
        <p:sp>
          <p:nvSpPr>
            <p:cNvPr id="19" name="TextBox 18">
              <a:extLst>
                <a:ext uri="{FF2B5EF4-FFF2-40B4-BE49-F238E27FC236}">
                  <a16:creationId xmlns:a16="http://schemas.microsoft.com/office/drawing/2014/main" id="{C6CA7E75-1563-53B0-8C58-C8A0AF01E444}"/>
                </a:ext>
              </a:extLst>
            </p:cNvPr>
            <p:cNvSpPr txBox="1"/>
            <p:nvPr/>
          </p:nvSpPr>
          <p:spPr>
            <a:xfrm>
              <a:off x="623660" y="5177928"/>
              <a:ext cx="3429000" cy="220573"/>
            </a:xfrm>
            <a:prstGeom prst="rect">
              <a:avLst/>
            </a:prstGeom>
            <a:solidFill>
              <a:schemeClr val="bg1">
                <a:lumMod val="85000"/>
              </a:schemeClr>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32373C"/>
                  </a:solidFill>
                  <a:effectLst/>
                  <a:uFillTx/>
                  <a:ea typeface="+mj-ea"/>
                  <a:cs typeface="+mj-cs"/>
                  <a:sym typeface="Helvetica Neue"/>
                </a:rPr>
                <a:t>Module &amp; Circuit Protection</a:t>
              </a:r>
            </a:p>
          </p:txBody>
        </p:sp>
        <p:sp>
          <p:nvSpPr>
            <p:cNvPr id="20" name="TextBox 19">
              <a:extLst>
                <a:ext uri="{FF2B5EF4-FFF2-40B4-BE49-F238E27FC236}">
                  <a16:creationId xmlns:a16="http://schemas.microsoft.com/office/drawing/2014/main" id="{E9291542-4BB0-EF36-B7E9-A0D0312B021D}"/>
                </a:ext>
              </a:extLst>
            </p:cNvPr>
            <p:cNvSpPr txBox="1"/>
            <p:nvPr/>
          </p:nvSpPr>
          <p:spPr>
            <a:xfrm>
              <a:off x="623660" y="5424661"/>
              <a:ext cx="3429000" cy="685800"/>
            </a:xfrm>
            <a:prstGeom prst="rect">
              <a:avLst/>
            </a:prstGeom>
            <a:solidFill>
              <a:schemeClr val="bg1"/>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5E5E5E"/>
                </a:solidFill>
                <a:effectLst/>
                <a:uFillTx/>
                <a:latin typeface="+mj-lt"/>
                <a:ea typeface="+mj-ea"/>
                <a:cs typeface="+mj-cs"/>
                <a:sym typeface="Helvetica Neue"/>
              </a:endParaRPr>
            </a:p>
          </p:txBody>
        </p:sp>
      </p:grpSp>
      <p:grpSp>
        <p:nvGrpSpPr>
          <p:cNvPr id="21" name="Group 20">
            <a:extLst>
              <a:ext uri="{FF2B5EF4-FFF2-40B4-BE49-F238E27FC236}">
                <a16:creationId xmlns:a16="http://schemas.microsoft.com/office/drawing/2014/main" id="{F8FF4C2A-507D-6E68-BD62-86A11154ECE5}"/>
              </a:ext>
            </a:extLst>
          </p:cNvPr>
          <p:cNvGrpSpPr/>
          <p:nvPr/>
        </p:nvGrpSpPr>
        <p:grpSpPr>
          <a:xfrm>
            <a:off x="4220460" y="1671376"/>
            <a:ext cx="3429000" cy="933247"/>
            <a:chOff x="4179820" y="1958499"/>
            <a:chExt cx="3429000" cy="933247"/>
          </a:xfrm>
        </p:grpSpPr>
        <p:sp>
          <p:nvSpPr>
            <p:cNvPr id="22" name="TextBox 21">
              <a:extLst>
                <a:ext uri="{FF2B5EF4-FFF2-40B4-BE49-F238E27FC236}">
                  <a16:creationId xmlns:a16="http://schemas.microsoft.com/office/drawing/2014/main" id="{F4AB4E8E-6195-CC3C-6802-19D6859CB2D0}"/>
                </a:ext>
              </a:extLst>
            </p:cNvPr>
            <p:cNvSpPr txBox="1"/>
            <p:nvPr/>
          </p:nvSpPr>
          <p:spPr>
            <a:xfrm>
              <a:off x="4179820" y="1958499"/>
              <a:ext cx="3429000" cy="220573"/>
            </a:xfrm>
            <a:prstGeom prst="rect">
              <a:avLst/>
            </a:prstGeom>
            <a:solidFill>
              <a:schemeClr val="bg1">
                <a:lumMod val="85000"/>
              </a:schemeClr>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lang="en-US" sz="1100" b="1" dirty="0">
                  <a:solidFill>
                    <a:srgbClr val="32373C"/>
                  </a:solidFill>
                </a:rPr>
                <a:t>Passive Connectors</a:t>
              </a:r>
              <a:endParaRPr kumimoji="0" lang="en-US" sz="1100" b="1" i="0" u="none" strike="noStrike" cap="none" spc="0" normalizeH="0" baseline="0" dirty="0">
                <a:ln>
                  <a:noFill/>
                </a:ln>
                <a:solidFill>
                  <a:srgbClr val="32373C"/>
                </a:solidFill>
                <a:effectLst/>
                <a:uFillTx/>
                <a:latin typeface="+mj-lt"/>
                <a:ea typeface="+mj-ea"/>
                <a:cs typeface="+mj-cs"/>
                <a:sym typeface="Helvetica Neue"/>
              </a:endParaRPr>
            </a:p>
          </p:txBody>
        </p:sp>
        <p:sp>
          <p:nvSpPr>
            <p:cNvPr id="23" name="TextBox 22">
              <a:extLst>
                <a:ext uri="{FF2B5EF4-FFF2-40B4-BE49-F238E27FC236}">
                  <a16:creationId xmlns:a16="http://schemas.microsoft.com/office/drawing/2014/main" id="{D96D76FC-05BF-7BA4-2E6E-08FF9837DCDA}"/>
                </a:ext>
              </a:extLst>
            </p:cNvPr>
            <p:cNvSpPr txBox="1"/>
            <p:nvPr/>
          </p:nvSpPr>
          <p:spPr>
            <a:xfrm>
              <a:off x="4179820" y="2205946"/>
              <a:ext cx="3429000" cy="685800"/>
            </a:xfrm>
            <a:prstGeom prst="rect">
              <a:avLst/>
            </a:prstGeom>
            <a:solidFill>
              <a:schemeClr val="bg1"/>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5E5E5E"/>
                </a:solidFill>
                <a:effectLst/>
                <a:uFillTx/>
                <a:latin typeface="+mj-lt"/>
                <a:ea typeface="+mj-ea"/>
                <a:cs typeface="+mj-cs"/>
                <a:sym typeface="Helvetica Neue"/>
              </a:endParaRPr>
            </a:p>
          </p:txBody>
        </p:sp>
      </p:grpSp>
      <p:grpSp>
        <p:nvGrpSpPr>
          <p:cNvPr id="24" name="Group 23">
            <a:extLst>
              <a:ext uri="{FF2B5EF4-FFF2-40B4-BE49-F238E27FC236}">
                <a16:creationId xmlns:a16="http://schemas.microsoft.com/office/drawing/2014/main" id="{C2ABB0BD-CFAD-9089-92B9-6BBDA27F7C5C}"/>
              </a:ext>
            </a:extLst>
          </p:cNvPr>
          <p:cNvGrpSpPr/>
          <p:nvPr/>
        </p:nvGrpSpPr>
        <p:grpSpPr>
          <a:xfrm>
            <a:off x="4220460" y="2691024"/>
            <a:ext cx="3429000" cy="933009"/>
            <a:chOff x="4179820" y="3031880"/>
            <a:chExt cx="3429000" cy="933009"/>
          </a:xfrm>
        </p:grpSpPr>
        <p:sp>
          <p:nvSpPr>
            <p:cNvPr id="25" name="TextBox 24">
              <a:extLst>
                <a:ext uri="{FF2B5EF4-FFF2-40B4-BE49-F238E27FC236}">
                  <a16:creationId xmlns:a16="http://schemas.microsoft.com/office/drawing/2014/main" id="{25D4175B-7ECC-142A-B0A4-CBAB84337321}"/>
                </a:ext>
              </a:extLst>
            </p:cNvPr>
            <p:cNvSpPr txBox="1"/>
            <p:nvPr/>
          </p:nvSpPr>
          <p:spPr>
            <a:xfrm>
              <a:off x="4179820" y="3031880"/>
              <a:ext cx="3429000" cy="220573"/>
            </a:xfrm>
            <a:prstGeom prst="rect">
              <a:avLst/>
            </a:prstGeom>
            <a:solidFill>
              <a:schemeClr val="bg1">
                <a:lumMod val="85000"/>
              </a:schemeClr>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32373C"/>
                  </a:solidFill>
                  <a:effectLst/>
                  <a:uFillTx/>
                  <a:ea typeface="+mj-ea"/>
                  <a:cs typeface="+mj-cs"/>
                  <a:sym typeface="Helvetica Neue"/>
                </a:rPr>
                <a:t>Connectors &amp; Cable Assemblies</a:t>
              </a:r>
            </a:p>
          </p:txBody>
        </p:sp>
        <p:sp>
          <p:nvSpPr>
            <p:cNvPr id="26" name="TextBox 25">
              <a:extLst>
                <a:ext uri="{FF2B5EF4-FFF2-40B4-BE49-F238E27FC236}">
                  <a16:creationId xmlns:a16="http://schemas.microsoft.com/office/drawing/2014/main" id="{B2EFCC07-38E3-D62D-FB75-8ABB8249B2D3}"/>
                </a:ext>
              </a:extLst>
            </p:cNvPr>
            <p:cNvSpPr txBox="1"/>
            <p:nvPr/>
          </p:nvSpPr>
          <p:spPr>
            <a:xfrm>
              <a:off x="4179820" y="3279089"/>
              <a:ext cx="3429000" cy="685800"/>
            </a:xfrm>
            <a:prstGeom prst="rect">
              <a:avLst/>
            </a:prstGeom>
            <a:solidFill>
              <a:schemeClr val="bg1"/>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5E5E5E"/>
                </a:solidFill>
                <a:effectLst/>
                <a:uFillTx/>
                <a:latin typeface="+mj-lt"/>
                <a:ea typeface="+mj-ea"/>
                <a:cs typeface="+mj-cs"/>
                <a:sym typeface="Helvetica Neue"/>
              </a:endParaRPr>
            </a:p>
          </p:txBody>
        </p:sp>
      </p:grpSp>
      <p:grpSp>
        <p:nvGrpSpPr>
          <p:cNvPr id="27" name="Group 26">
            <a:extLst>
              <a:ext uri="{FF2B5EF4-FFF2-40B4-BE49-F238E27FC236}">
                <a16:creationId xmlns:a16="http://schemas.microsoft.com/office/drawing/2014/main" id="{D33319E0-6D74-D30C-B66C-6C9E4FF79ADD}"/>
              </a:ext>
            </a:extLst>
          </p:cNvPr>
          <p:cNvGrpSpPr/>
          <p:nvPr/>
        </p:nvGrpSpPr>
        <p:grpSpPr>
          <a:xfrm>
            <a:off x="4220460" y="3710434"/>
            <a:ext cx="3429000" cy="932771"/>
            <a:chOff x="4179820" y="4105023"/>
            <a:chExt cx="3429000" cy="932771"/>
          </a:xfrm>
        </p:grpSpPr>
        <p:sp>
          <p:nvSpPr>
            <p:cNvPr id="28" name="TextBox 27">
              <a:extLst>
                <a:ext uri="{FF2B5EF4-FFF2-40B4-BE49-F238E27FC236}">
                  <a16:creationId xmlns:a16="http://schemas.microsoft.com/office/drawing/2014/main" id="{D328E299-F7C8-0EAC-DD24-377531FD88E0}"/>
                </a:ext>
              </a:extLst>
            </p:cNvPr>
            <p:cNvSpPr txBox="1"/>
            <p:nvPr/>
          </p:nvSpPr>
          <p:spPr>
            <a:xfrm>
              <a:off x="4179820" y="4105023"/>
              <a:ext cx="3429000" cy="220573"/>
            </a:xfrm>
            <a:prstGeom prst="rect">
              <a:avLst/>
            </a:prstGeom>
            <a:solidFill>
              <a:schemeClr val="bg1">
                <a:lumMod val="85000"/>
              </a:schemeClr>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32373C"/>
                  </a:solidFill>
                  <a:effectLst/>
                  <a:uFillTx/>
                  <a:ea typeface="+mj-ea"/>
                  <a:cs typeface="+mj-cs"/>
                  <a:sym typeface="Helvetica Neue"/>
                </a:rPr>
                <a:t>RF Connectors / Microwave Components</a:t>
              </a:r>
            </a:p>
          </p:txBody>
        </p:sp>
        <p:sp>
          <p:nvSpPr>
            <p:cNvPr id="29" name="TextBox 28">
              <a:extLst>
                <a:ext uri="{FF2B5EF4-FFF2-40B4-BE49-F238E27FC236}">
                  <a16:creationId xmlns:a16="http://schemas.microsoft.com/office/drawing/2014/main" id="{90D2553A-1284-249F-F52B-A8582075D7D1}"/>
                </a:ext>
              </a:extLst>
            </p:cNvPr>
            <p:cNvSpPr txBox="1"/>
            <p:nvPr/>
          </p:nvSpPr>
          <p:spPr>
            <a:xfrm>
              <a:off x="4179820" y="4351994"/>
              <a:ext cx="3429000" cy="685800"/>
            </a:xfrm>
            <a:prstGeom prst="rect">
              <a:avLst/>
            </a:prstGeom>
            <a:solidFill>
              <a:schemeClr val="bg1"/>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5E5E5E"/>
                </a:solidFill>
                <a:effectLst/>
                <a:uFillTx/>
                <a:latin typeface="+mj-lt"/>
                <a:ea typeface="+mj-ea"/>
                <a:cs typeface="+mj-cs"/>
                <a:sym typeface="Helvetica Neue"/>
              </a:endParaRPr>
            </a:p>
          </p:txBody>
        </p:sp>
      </p:grpSp>
      <p:grpSp>
        <p:nvGrpSpPr>
          <p:cNvPr id="30" name="Group 29">
            <a:extLst>
              <a:ext uri="{FF2B5EF4-FFF2-40B4-BE49-F238E27FC236}">
                <a16:creationId xmlns:a16="http://schemas.microsoft.com/office/drawing/2014/main" id="{A9A0792C-DA62-0A24-340B-6E00047C2AF2}"/>
              </a:ext>
            </a:extLst>
          </p:cNvPr>
          <p:cNvGrpSpPr/>
          <p:nvPr/>
        </p:nvGrpSpPr>
        <p:grpSpPr>
          <a:xfrm>
            <a:off x="4220460" y="4729604"/>
            <a:ext cx="3429000" cy="932533"/>
            <a:chOff x="4179820" y="5177928"/>
            <a:chExt cx="3429000" cy="932533"/>
          </a:xfrm>
        </p:grpSpPr>
        <p:sp>
          <p:nvSpPr>
            <p:cNvPr id="31" name="TextBox 30">
              <a:extLst>
                <a:ext uri="{FF2B5EF4-FFF2-40B4-BE49-F238E27FC236}">
                  <a16:creationId xmlns:a16="http://schemas.microsoft.com/office/drawing/2014/main" id="{A9928F54-24CF-3DAC-A272-4BE68B31201E}"/>
                </a:ext>
              </a:extLst>
            </p:cNvPr>
            <p:cNvSpPr txBox="1"/>
            <p:nvPr/>
          </p:nvSpPr>
          <p:spPr>
            <a:xfrm>
              <a:off x="4179820" y="5177928"/>
              <a:ext cx="3429000" cy="220573"/>
            </a:xfrm>
            <a:prstGeom prst="rect">
              <a:avLst/>
            </a:prstGeom>
            <a:solidFill>
              <a:schemeClr val="bg1">
                <a:lumMod val="85000"/>
              </a:schemeClr>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32373C"/>
                  </a:solidFill>
                  <a:effectLst/>
                  <a:uFillTx/>
                  <a:ea typeface="+mj-ea"/>
                  <a:cs typeface="+mj-cs"/>
                  <a:sym typeface="Helvetica Neue"/>
                </a:rPr>
                <a:t>USB Connectors and Cable Assemblies</a:t>
              </a:r>
            </a:p>
          </p:txBody>
        </p:sp>
        <p:sp>
          <p:nvSpPr>
            <p:cNvPr id="32" name="TextBox 31">
              <a:extLst>
                <a:ext uri="{FF2B5EF4-FFF2-40B4-BE49-F238E27FC236}">
                  <a16:creationId xmlns:a16="http://schemas.microsoft.com/office/drawing/2014/main" id="{70754703-3CF0-E3D8-95E1-4BD8DFAB1549}"/>
                </a:ext>
              </a:extLst>
            </p:cNvPr>
            <p:cNvSpPr txBox="1"/>
            <p:nvPr/>
          </p:nvSpPr>
          <p:spPr>
            <a:xfrm>
              <a:off x="4179820" y="5424661"/>
              <a:ext cx="3429000" cy="685800"/>
            </a:xfrm>
            <a:prstGeom prst="rect">
              <a:avLst/>
            </a:prstGeom>
            <a:solidFill>
              <a:schemeClr val="bg1"/>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5E5E5E"/>
                </a:solidFill>
                <a:effectLst/>
                <a:uFillTx/>
                <a:latin typeface="+mj-lt"/>
                <a:ea typeface="+mj-ea"/>
                <a:cs typeface="+mj-cs"/>
                <a:sym typeface="Helvetica Neue"/>
              </a:endParaRPr>
            </a:p>
          </p:txBody>
        </p:sp>
      </p:grpSp>
      <p:grpSp>
        <p:nvGrpSpPr>
          <p:cNvPr id="33" name="Group 32">
            <a:extLst>
              <a:ext uri="{FF2B5EF4-FFF2-40B4-BE49-F238E27FC236}">
                <a16:creationId xmlns:a16="http://schemas.microsoft.com/office/drawing/2014/main" id="{30099CED-3EA0-7756-B645-DDBFFE83D4C5}"/>
              </a:ext>
            </a:extLst>
          </p:cNvPr>
          <p:cNvGrpSpPr/>
          <p:nvPr/>
        </p:nvGrpSpPr>
        <p:grpSpPr>
          <a:xfrm>
            <a:off x="7776620" y="1671376"/>
            <a:ext cx="3429000" cy="933247"/>
            <a:chOff x="7735980" y="1958499"/>
            <a:chExt cx="3429000" cy="933247"/>
          </a:xfrm>
        </p:grpSpPr>
        <p:sp>
          <p:nvSpPr>
            <p:cNvPr id="34" name="TextBox 33">
              <a:extLst>
                <a:ext uri="{FF2B5EF4-FFF2-40B4-BE49-F238E27FC236}">
                  <a16:creationId xmlns:a16="http://schemas.microsoft.com/office/drawing/2014/main" id="{14E0DAAF-A851-1F10-4536-F4809C1C569E}"/>
                </a:ext>
              </a:extLst>
            </p:cNvPr>
            <p:cNvSpPr txBox="1"/>
            <p:nvPr/>
          </p:nvSpPr>
          <p:spPr>
            <a:xfrm>
              <a:off x="7735980" y="1958499"/>
              <a:ext cx="3429000" cy="220573"/>
            </a:xfrm>
            <a:prstGeom prst="rect">
              <a:avLst/>
            </a:prstGeom>
            <a:solidFill>
              <a:schemeClr val="bg1">
                <a:lumMod val="85000"/>
              </a:schemeClr>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lang="en-US" sz="1100" b="1" dirty="0">
                  <a:solidFill>
                    <a:srgbClr val="32373C"/>
                  </a:solidFill>
                </a:rPr>
                <a:t>Integrated Connector Modules</a:t>
              </a:r>
              <a:endParaRPr kumimoji="0" lang="en-US" sz="1100" b="1" i="0" u="none" strike="noStrike" cap="none" spc="0" normalizeH="0" baseline="0" dirty="0">
                <a:ln>
                  <a:noFill/>
                </a:ln>
                <a:solidFill>
                  <a:srgbClr val="32373C"/>
                </a:solidFill>
                <a:effectLst/>
                <a:uFillTx/>
                <a:latin typeface="+mj-lt"/>
                <a:ea typeface="+mj-ea"/>
                <a:cs typeface="+mj-cs"/>
                <a:sym typeface="Helvetica Neue"/>
              </a:endParaRPr>
            </a:p>
          </p:txBody>
        </p:sp>
        <p:sp>
          <p:nvSpPr>
            <p:cNvPr id="35" name="TextBox 34">
              <a:extLst>
                <a:ext uri="{FF2B5EF4-FFF2-40B4-BE49-F238E27FC236}">
                  <a16:creationId xmlns:a16="http://schemas.microsoft.com/office/drawing/2014/main" id="{C8DA31D1-B6B3-A3F3-6880-1B9FB2F40643}"/>
                </a:ext>
              </a:extLst>
            </p:cNvPr>
            <p:cNvSpPr txBox="1"/>
            <p:nvPr/>
          </p:nvSpPr>
          <p:spPr>
            <a:xfrm>
              <a:off x="7735980" y="2205946"/>
              <a:ext cx="3429000" cy="685800"/>
            </a:xfrm>
            <a:prstGeom prst="rect">
              <a:avLst/>
            </a:prstGeom>
            <a:solidFill>
              <a:schemeClr val="bg1"/>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5E5E5E"/>
                </a:solidFill>
                <a:effectLst/>
                <a:uFillTx/>
                <a:latin typeface="+mj-lt"/>
                <a:ea typeface="+mj-ea"/>
                <a:cs typeface="+mj-cs"/>
                <a:sym typeface="Helvetica Neue"/>
              </a:endParaRPr>
            </a:p>
          </p:txBody>
        </p:sp>
      </p:grpSp>
      <p:grpSp>
        <p:nvGrpSpPr>
          <p:cNvPr id="36" name="Group 35">
            <a:extLst>
              <a:ext uri="{FF2B5EF4-FFF2-40B4-BE49-F238E27FC236}">
                <a16:creationId xmlns:a16="http://schemas.microsoft.com/office/drawing/2014/main" id="{883626C5-7E86-B656-26A3-802B311BFD55}"/>
              </a:ext>
            </a:extLst>
          </p:cNvPr>
          <p:cNvGrpSpPr/>
          <p:nvPr/>
        </p:nvGrpSpPr>
        <p:grpSpPr>
          <a:xfrm>
            <a:off x="7776620" y="2691024"/>
            <a:ext cx="3429000" cy="933009"/>
            <a:chOff x="7735980" y="3031880"/>
            <a:chExt cx="3429000" cy="933009"/>
          </a:xfrm>
        </p:grpSpPr>
        <p:sp>
          <p:nvSpPr>
            <p:cNvPr id="37" name="TextBox 36">
              <a:extLst>
                <a:ext uri="{FF2B5EF4-FFF2-40B4-BE49-F238E27FC236}">
                  <a16:creationId xmlns:a16="http://schemas.microsoft.com/office/drawing/2014/main" id="{D676D655-7B51-B402-3E3D-7C04242C4EA3}"/>
                </a:ext>
              </a:extLst>
            </p:cNvPr>
            <p:cNvSpPr txBox="1"/>
            <p:nvPr/>
          </p:nvSpPr>
          <p:spPr>
            <a:xfrm>
              <a:off x="7735980" y="3031880"/>
              <a:ext cx="3429000" cy="220573"/>
            </a:xfrm>
            <a:prstGeom prst="rect">
              <a:avLst/>
            </a:prstGeom>
            <a:solidFill>
              <a:schemeClr val="bg1">
                <a:lumMod val="85000"/>
              </a:schemeClr>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32373C"/>
                  </a:solidFill>
                  <a:effectLst/>
                  <a:uFillTx/>
                  <a:ea typeface="+mj-ea"/>
                  <a:cs typeface="+mj-cs"/>
                  <a:sym typeface="Helvetica Neue"/>
                </a:rPr>
                <a:t>Power Transformers</a:t>
              </a:r>
            </a:p>
          </p:txBody>
        </p:sp>
        <p:sp>
          <p:nvSpPr>
            <p:cNvPr id="38" name="TextBox 37">
              <a:extLst>
                <a:ext uri="{FF2B5EF4-FFF2-40B4-BE49-F238E27FC236}">
                  <a16:creationId xmlns:a16="http://schemas.microsoft.com/office/drawing/2014/main" id="{8B689EC7-DFC8-0441-BC80-F27FCE1A7AF5}"/>
                </a:ext>
              </a:extLst>
            </p:cNvPr>
            <p:cNvSpPr txBox="1"/>
            <p:nvPr/>
          </p:nvSpPr>
          <p:spPr>
            <a:xfrm>
              <a:off x="7735980" y="3279089"/>
              <a:ext cx="3429000" cy="685800"/>
            </a:xfrm>
            <a:prstGeom prst="rect">
              <a:avLst/>
            </a:prstGeom>
            <a:solidFill>
              <a:schemeClr val="bg1"/>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5E5E5E"/>
                </a:solidFill>
                <a:effectLst/>
                <a:uFillTx/>
                <a:latin typeface="+mj-lt"/>
                <a:ea typeface="+mj-ea"/>
                <a:cs typeface="+mj-cs"/>
                <a:sym typeface="Helvetica Neue"/>
              </a:endParaRPr>
            </a:p>
          </p:txBody>
        </p:sp>
      </p:grpSp>
      <p:grpSp>
        <p:nvGrpSpPr>
          <p:cNvPr id="39" name="Group 38">
            <a:extLst>
              <a:ext uri="{FF2B5EF4-FFF2-40B4-BE49-F238E27FC236}">
                <a16:creationId xmlns:a16="http://schemas.microsoft.com/office/drawing/2014/main" id="{1184845A-DB3D-CE3C-7EA3-DA0DC6A18AC4}"/>
              </a:ext>
            </a:extLst>
          </p:cNvPr>
          <p:cNvGrpSpPr/>
          <p:nvPr/>
        </p:nvGrpSpPr>
        <p:grpSpPr>
          <a:xfrm>
            <a:off x="7776620" y="3710434"/>
            <a:ext cx="3429000" cy="932771"/>
            <a:chOff x="7735980" y="4105023"/>
            <a:chExt cx="3429000" cy="932771"/>
          </a:xfrm>
        </p:grpSpPr>
        <p:sp>
          <p:nvSpPr>
            <p:cNvPr id="40" name="TextBox 39">
              <a:extLst>
                <a:ext uri="{FF2B5EF4-FFF2-40B4-BE49-F238E27FC236}">
                  <a16:creationId xmlns:a16="http://schemas.microsoft.com/office/drawing/2014/main" id="{B870EF55-DC2F-76F9-D3A4-FEBA20718B7F}"/>
                </a:ext>
              </a:extLst>
            </p:cNvPr>
            <p:cNvSpPr txBox="1"/>
            <p:nvPr/>
          </p:nvSpPr>
          <p:spPr>
            <a:xfrm>
              <a:off x="7735980" y="4105023"/>
              <a:ext cx="3429000" cy="220573"/>
            </a:xfrm>
            <a:prstGeom prst="rect">
              <a:avLst/>
            </a:prstGeom>
            <a:solidFill>
              <a:schemeClr val="bg1">
                <a:lumMod val="85000"/>
              </a:schemeClr>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32373C"/>
                  </a:solidFill>
                  <a:effectLst/>
                  <a:uFillTx/>
                  <a:ea typeface="+mj-ea"/>
                  <a:cs typeface="+mj-cs"/>
                  <a:sym typeface="Helvetica Neue"/>
                </a:rPr>
                <a:t>Power Inductors &amp; Transformers</a:t>
              </a:r>
            </a:p>
          </p:txBody>
        </p:sp>
        <p:sp>
          <p:nvSpPr>
            <p:cNvPr id="42" name="TextBox 41">
              <a:extLst>
                <a:ext uri="{FF2B5EF4-FFF2-40B4-BE49-F238E27FC236}">
                  <a16:creationId xmlns:a16="http://schemas.microsoft.com/office/drawing/2014/main" id="{CCAA7C40-88CA-DCA3-D1AB-451458D37552}"/>
                </a:ext>
              </a:extLst>
            </p:cNvPr>
            <p:cNvSpPr txBox="1"/>
            <p:nvPr/>
          </p:nvSpPr>
          <p:spPr>
            <a:xfrm>
              <a:off x="7735980" y="4351994"/>
              <a:ext cx="3429000" cy="685800"/>
            </a:xfrm>
            <a:prstGeom prst="rect">
              <a:avLst/>
            </a:prstGeom>
            <a:solidFill>
              <a:schemeClr val="bg1"/>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5E5E5E"/>
                </a:solidFill>
                <a:effectLst/>
                <a:uFillTx/>
                <a:latin typeface="+mj-lt"/>
                <a:ea typeface="+mj-ea"/>
                <a:cs typeface="+mj-cs"/>
                <a:sym typeface="Helvetica Neue"/>
              </a:endParaRPr>
            </a:p>
          </p:txBody>
        </p:sp>
      </p:grpSp>
      <p:grpSp>
        <p:nvGrpSpPr>
          <p:cNvPr id="43" name="Group 42">
            <a:extLst>
              <a:ext uri="{FF2B5EF4-FFF2-40B4-BE49-F238E27FC236}">
                <a16:creationId xmlns:a16="http://schemas.microsoft.com/office/drawing/2014/main" id="{26A84570-15C2-7397-2AAA-981D8C8541B6}"/>
              </a:ext>
            </a:extLst>
          </p:cNvPr>
          <p:cNvGrpSpPr/>
          <p:nvPr/>
        </p:nvGrpSpPr>
        <p:grpSpPr>
          <a:xfrm>
            <a:off x="7776620" y="4729604"/>
            <a:ext cx="3429000" cy="932533"/>
            <a:chOff x="7735980" y="5177928"/>
            <a:chExt cx="3429000" cy="932533"/>
          </a:xfrm>
        </p:grpSpPr>
        <p:sp>
          <p:nvSpPr>
            <p:cNvPr id="44" name="TextBox 43">
              <a:extLst>
                <a:ext uri="{FF2B5EF4-FFF2-40B4-BE49-F238E27FC236}">
                  <a16:creationId xmlns:a16="http://schemas.microsoft.com/office/drawing/2014/main" id="{3E27A831-115D-4572-71A3-95E50884E9E6}"/>
                </a:ext>
              </a:extLst>
            </p:cNvPr>
            <p:cNvSpPr txBox="1"/>
            <p:nvPr/>
          </p:nvSpPr>
          <p:spPr>
            <a:xfrm>
              <a:off x="7735980" y="5177928"/>
              <a:ext cx="3429000" cy="220573"/>
            </a:xfrm>
            <a:prstGeom prst="rect">
              <a:avLst/>
            </a:prstGeom>
            <a:solidFill>
              <a:schemeClr val="bg1">
                <a:lumMod val="85000"/>
              </a:schemeClr>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32373C"/>
                  </a:solidFill>
                  <a:effectLst/>
                  <a:uFillTx/>
                  <a:ea typeface="+mj-ea"/>
                  <a:cs typeface="+mj-cs"/>
                  <a:sym typeface="Helvetica Neue"/>
                </a:rPr>
                <a:t>Discrete Components</a:t>
              </a:r>
            </a:p>
          </p:txBody>
        </p:sp>
        <p:sp>
          <p:nvSpPr>
            <p:cNvPr id="46" name="TextBox 45">
              <a:extLst>
                <a:ext uri="{FF2B5EF4-FFF2-40B4-BE49-F238E27FC236}">
                  <a16:creationId xmlns:a16="http://schemas.microsoft.com/office/drawing/2014/main" id="{C530C8C7-9BA6-8956-25D3-6668E3503489}"/>
                </a:ext>
              </a:extLst>
            </p:cNvPr>
            <p:cNvSpPr txBox="1"/>
            <p:nvPr/>
          </p:nvSpPr>
          <p:spPr>
            <a:xfrm>
              <a:off x="7735980" y="5424661"/>
              <a:ext cx="3429000" cy="685800"/>
            </a:xfrm>
            <a:prstGeom prst="rect">
              <a:avLst/>
            </a:prstGeom>
            <a:solidFill>
              <a:schemeClr val="bg1"/>
            </a:solidFill>
            <a:ln w="3175" cap="flat">
              <a:solidFill>
                <a:srgbClr val="0083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5E5E5E"/>
                </a:solidFill>
                <a:effectLst/>
                <a:uFillTx/>
                <a:latin typeface="+mj-lt"/>
                <a:ea typeface="+mj-ea"/>
                <a:cs typeface="+mj-cs"/>
                <a:sym typeface="Helvetica Neue"/>
              </a:endParaRPr>
            </a:p>
          </p:txBody>
        </p:sp>
      </p:grpSp>
      <p:pic>
        <p:nvPicPr>
          <p:cNvPr id="47" name="Picture 46">
            <a:extLst>
              <a:ext uri="{FF2B5EF4-FFF2-40B4-BE49-F238E27FC236}">
                <a16:creationId xmlns:a16="http://schemas.microsoft.com/office/drawing/2014/main" id="{340F5987-1B0D-4237-11AC-928A6C2A41B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69087" y="1946077"/>
            <a:ext cx="650570" cy="650570"/>
          </a:xfrm>
          <a:prstGeom prst="rect">
            <a:avLst/>
          </a:prstGeom>
        </p:spPr>
      </p:pic>
      <p:pic>
        <p:nvPicPr>
          <p:cNvPr id="48" name="Picture 2" descr="Product Thumbnail">
            <a:extLst>
              <a:ext uri="{FF2B5EF4-FFF2-40B4-BE49-F238E27FC236}">
                <a16:creationId xmlns:a16="http://schemas.microsoft.com/office/drawing/2014/main" id="{B39A72B4-71D8-CD39-A960-6FAB5C8ED02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29308" y="1946077"/>
            <a:ext cx="650570" cy="65057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54BE5808-0D7D-D9A3-4127-485A33F69B3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89529" y="1946077"/>
            <a:ext cx="650570" cy="650570"/>
          </a:xfrm>
          <a:prstGeom prst="rect">
            <a:avLst/>
          </a:prstGeom>
        </p:spPr>
      </p:pic>
      <p:pic>
        <p:nvPicPr>
          <p:cNvPr id="50" name="Picture 49">
            <a:extLst>
              <a:ext uri="{FF2B5EF4-FFF2-40B4-BE49-F238E27FC236}">
                <a16:creationId xmlns:a16="http://schemas.microsoft.com/office/drawing/2014/main" id="{10946B6B-56BC-BFA1-5E62-2DF5086F54D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49751" y="1946077"/>
            <a:ext cx="650570" cy="650570"/>
          </a:xfrm>
          <a:prstGeom prst="rect">
            <a:avLst/>
          </a:prstGeom>
        </p:spPr>
      </p:pic>
      <p:pic>
        <p:nvPicPr>
          <p:cNvPr id="51" name="Picture 4" descr="external ac-dc power supplies category thumbnail">
            <a:extLst>
              <a:ext uri="{FF2B5EF4-FFF2-40B4-BE49-F238E27FC236}">
                <a16:creationId xmlns:a16="http://schemas.microsoft.com/office/drawing/2014/main" id="{C89B55D1-016F-37EE-4E54-E7D68297B02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4843" y="3976728"/>
            <a:ext cx="667690" cy="66769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internal ac-dc power supplies category thumbnail">
            <a:extLst>
              <a:ext uri="{FF2B5EF4-FFF2-40B4-BE49-F238E27FC236}">
                <a16:creationId xmlns:a16="http://schemas.microsoft.com/office/drawing/2014/main" id="{891B4E99-940D-20ED-C917-827511571CD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8017" y="3976728"/>
            <a:ext cx="667690" cy="66769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dc-dc converters category thumbnail">
            <a:extLst>
              <a:ext uri="{FF2B5EF4-FFF2-40B4-BE49-F238E27FC236}">
                <a16:creationId xmlns:a16="http://schemas.microsoft.com/office/drawing/2014/main" id="{3787E3B5-FE6E-6F0E-47CD-3B2A4CF55F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41191" y="3976728"/>
            <a:ext cx="667690" cy="66769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Power Filters category thumbnail">
            <a:extLst>
              <a:ext uri="{FF2B5EF4-FFF2-40B4-BE49-F238E27FC236}">
                <a16:creationId xmlns:a16="http://schemas.microsoft.com/office/drawing/2014/main" id="{BFB8CCA8-CFB4-925C-61FB-41D4CE4030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1669" y="3976728"/>
            <a:ext cx="667690" cy="66769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1" descr="PSS Series">
            <a:extLst>
              <a:ext uri="{FF2B5EF4-FFF2-40B4-BE49-F238E27FC236}">
                <a16:creationId xmlns:a16="http://schemas.microsoft.com/office/drawing/2014/main" id="{8E6031E3-1BC5-5D3F-70E3-54775E179134}"/>
              </a:ext>
            </a:extLst>
          </p:cNvPr>
          <p:cNvPicPr>
            <a:picLocks noChangeAspect="1" noChangeArrowheads="1"/>
          </p:cNvPicPr>
          <p:nvPr/>
        </p:nvPicPr>
        <p:blipFill>
          <a:blip r:embed="rId10" cstate="print">
            <a:clrChange>
              <a:clrFrom>
                <a:srgbClr val="FEFEFE"/>
              </a:clrFrom>
              <a:clrTo>
                <a:srgbClr val="FEFEFE">
                  <a:alpha val="0"/>
                </a:srgbClr>
              </a:clrTo>
            </a:clrChange>
          </a:blip>
          <a:srcRect/>
          <a:stretch>
            <a:fillRect/>
          </a:stretch>
        </p:blipFill>
        <p:spPr bwMode="auto">
          <a:xfrm>
            <a:off x="1017598" y="2962811"/>
            <a:ext cx="600317" cy="637633"/>
          </a:xfrm>
          <a:prstGeom prst="rect">
            <a:avLst/>
          </a:prstGeom>
          <a:noFill/>
          <a:ln w="9525">
            <a:noFill/>
            <a:miter lim="800000"/>
            <a:headEnd/>
            <a:tailEnd/>
          </a:ln>
        </p:spPr>
      </p:pic>
      <p:pic>
        <p:nvPicPr>
          <p:cNvPr id="56" name="Picture 2">
            <a:extLst>
              <a:ext uri="{FF2B5EF4-FFF2-40B4-BE49-F238E27FC236}">
                <a16:creationId xmlns:a16="http://schemas.microsoft.com/office/drawing/2014/main" id="{B674F89A-8AE3-A420-0A27-A7DAB5C7FD34}"/>
              </a:ext>
            </a:extLst>
          </p:cNvPr>
          <p:cNvPicPr>
            <a:picLocks noChangeAspect="1" noChangeArrowheads="1"/>
          </p:cNvPicPr>
          <p:nvPr/>
        </p:nvPicPr>
        <p:blipFill>
          <a:blip r:embed="rId11" cstate="print">
            <a:clrChange>
              <a:clrFrom>
                <a:srgbClr val="FEFEFE"/>
              </a:clrFrom>
              <a:clrTo>
                <a:srgbClr val="FEFEFE">
                  <a:alpha val="0"/>
                </a:srgbClr>
              </a:clrTo>
            </a:clrChange>
          </a:blip>
          <a:srcRect/>
          <a:stretch>
            <a:fillRect/>
          </a:stretch>
        </p:blipFill>
        <p:spPr bwMode="auto">
          <a:xfrm>
            <a:off x="2013527" y="2995024"/>
            <a:ext cx="490100" cy="591797"/>
          </a:xfrm>
          <a:prstGeom prst="rect">
            <a:avLst/>
          </a:prstGeom>
          <a:noFill/>
          <a:ln w="9525">
            <a:noFill/>
            <a:miter lim="800000"/>
            <a:headEnd/>
            <a:tailEnd/>
          </a:ln>
        </p:spPr>
      </p:pic>
      <p:pic>
        <p:nvPicPr>
          <p:cNvPr id="57" name="Picture 2">
            <a:extLst>
              <a:ext uri="{FF2B5EF4-FFF2-40B4-BE49-F238E27FC236}">
                <a16:creationId xmlns:a16="http://schemas.microsoft.com/office/drawing/2014/main" id="{01D8AC5F-F076-C52A-3D74-04DC770FB9F1}"/>
              </a:ext>
            </a:extLst>
          </p:cNvPr>
          <p:cNvPicPr>
            <a:picLocks noChangeAspect="1" noChangeArrowheads="1"/>
          </p:cNvPicPr>
          <p:nvPr/>
        </p:nvPicPr>
        <p:blipFill>
          <a:blip r:embed="rId12" cstate="print">
            <a:clrChange>
              <a:clrFrom>
                <a:srgbClr val="FDFBFC"/>
              </a:clrFrom>
              <a:clrTo>
                <a:srgbClr val="FDFBFC">
                  <a:alpha val="0"/>
                </a:srgbClr>
              </a:clrTo>
            </a:clrChange>
          </a:blip>
          <a:srcRect/>
          <a:stretch>
            <a:fillRect/>
          </a:stretch>
        </p:blipFill>
        <p:spPr bwMode="auto">
          <a:xfrm>
            <a:off x="2899239" y="3085416"/>
            <a:ext cx="950685" cy="408527"/>
          </a:xfrm>
          <a:prstGeom prst="rect">
            <a:avLst/>
          </a:prstGeom>
          <a:noFill/>
          <a:ln w="9525">
            <a:noFill/>
            <a:miter lim="800000"/>
            <a:headEnd/>
            <a:tailEnd/>
          </a:ln>
        </p:spPr>
      </p:pic>
      <p:pic>
        <p:nvPicPr>
          <p:cNvPr id="58" name="Picture 27" descr="Radial Fuse.jpg">
            <a:extLst>
              <a:ext uri="{FF2B5EF4-FFF2-40B4-BE49-F238E27FC236}">
                <a16:creationId xmlns:a16="http://schemas.microsoft.com/office/drawing/2014/main" id="{00DF5827-E3AC-3017-BB16-7C2D8EC7A91C}"/>
              </a:ext>
            </a:extLst>
          </p:cNvPr>
          <p:cNvPicPr>
            <a:picLocks noChangeAspect="1"/>
          </p:cNvPicPr>
          <p:nvPr/>
        </p:nvPicPr>
        <p:blipFill>
          <a:blip r:embed="rId13" cstate="print"/>
          <a:srcRect/>
          <a:stretch>
            <a:fillRect/>
          </a:stretch>
        </p:blipFill>
        <p:spPr bwMode="auto">
          <a:xfrm>
            <a:off x="3343621" y="5074662"/>
            <a:ext cx="344561" cy="491626"/>
          </a:xfrm>
          <a:prstGeom prst="rect">
            <a:avLst/>
          </a:prstGeom>
          <a:noFill/>
          <a:ln w="9525">
            <a:noFill/>
            <a:miter lim="800000"/>
            <a:headEnd/>
            <a:tailEnd/>
          </a:ln>
        </p:spPr>
      </p:pic>
      <p:pic>
        <p:nvPicPr>
          <p:cNvPr id="59" name="Picture 25" descr="PTC fuse.jpg">
            <a:extLst>
              <a:ext uri="{FF2B5EF4-FFF2-40B4-BE49-F238E27FC236}">
                <a16:creationId xmlns:a16="http://schemas.microsoft.com/office/drawing/2014/main" id="{6A32092F-4374-6F5D-6D07-800C0F0B5033}"/>
              </a:ext>
            </a:extLst>
          </p:cNvPr>
          <p:cNvPicPr>
            <a:picLocks noChangeAspect="1"/>
          </p:cNvPicPr>
          <p:nvPr/>
        </p:nvPicPr>
        <p:blipFill>
          <a:blip r:embed="rId14" cstate="print"/>
          <a:srcRect/>
          <a:stretch>
            <a:fillRect/>
          </a:stretch>
        </p:blipFill>
        <p:spPr bwMode="auto">
          <a:xfrm>
            <a:off x="1725267" y="4950822"/>
            <a:ext cx="532429" cy="739306"/>
          </a:xfrm>
          <a:prstGeom prst="rect">
            <a:avLst/>
          </a:prstGeom>
          <a:noFill/>
          <a:ln w="9525">
            <a:noFill/>
            <a:miter lim="800000"/>
            <a:headEnd/>
            <a:tailEnd/>
          </a:ln>
        </p:spPr>
      </p:pic>
      <p:pic>
        <p:nvPicPr>
          <p:cNvPr id="60" name="Picture 11" descr="Axial lead.jpg">
            <a:extLst>
              <a:ext uri="{FF2B5EF4-FFF2-40B4-BE49-F238E27FC236}">
                <a16:creationId xmlns:a16="http://schemas.microsoft.com/office/drawing/2014/main" id="{0BA161DE-416B-70E3-95C5-6DC0F5789AC7}"/>
              </a:ext>
            </a:extLst>
          </p:cNvPr>
          <p:cNvPicPr>
            <a:picLocks noChangeAspect="1"/>
          </p:cNvPicPr>
          <p:nvPr/>
        </p:nvPicPr>
        <p:blipFill>
          <a:blip r:embed="rId15" cstate="print"/>
          <a:srcRect/>
          <a:stretch>
            <a:fillRect/>
          </a:stretch>
        </p:blipFill>
        <p:spPr bwMode="auto">
          <a:xfrm>
            <a:off x="1099329" y="5058261"/>
            <a:ext cx="456367" cy="524429"/>
          </a:xfrm>
          <a:prstGeom prst="rect">
            <a:avLst/>
          </a:prstGeom>
          <a:noFill/>
          <a:ln w="9525">
            <a:noFill/>
            <a:miter lim="800000"/>
            <a:headEnd/>
            <a:tailEnd/>
          </a:ln>
        </p:spPr>
      </p:pic>
      <p:pic>
        <p:nvPicPr>
          <p:cNvPr id="61" name="Picture 49">
            <a:extLst>
              <a:ext uri="{FF2B5EF4-FFF2-40B4-BE49-F238E27FC236}">
                <a16:creationId xmlns:a16="http://schemas.microsoft.com/office/drawing/2014/main" id="{5FCD36CD-73F7-6B2D-F215-0318A3D63917}"/>
              </a:ext>
            </a:extLst>
          </p:cNvPr>
          <p:cNvPicPr>
            <a:picLocks noChangeAspect="1" noChangeArrowheads="1"/>
          </p:cNvPicPr>
          <p:nvPr/>
        </p:nvPicPr>
        <p:blipFill>
          <a:blip r:embed="rId16" cstate="print"/>
          <a:srcRect/>
          <a:stretch>
            <a:fillRect/>
          </a:stretch>
        </p:blipFill>
        <p:spPr bwMode="auto">
          <a:xfrm>
            <a:off x="2427267" y="5052236"/>
            <a:ext cx="746783" cy="536479"/>
          </a:xfrm>
          <a:prstGeom prst="rect">
            <a:avLst/>
          </a:prstGeom>
          <a:noFill/>
          <a:ln w="9525">
            <a:noFill/>
            <a:miter lim="800000"/>
            <a:headEnd/>
            <a:tailEnd/>
          </a:ln>
        </p:spPr>
      </p:pic>
      <p:pic>
        <p:nvPicPr>
          <p:cNvPr id="62" name="Picture 12" descr="Product Thumbnail">
            <a:extLst>
              <a:ext uri="{FF2B5EF4-FFF2-40B4-BE49-F238E27FC236}">
                <a16:creationId xmlns:a16="http://schemas.microsoft.com/office/drawing/2014/main" id="{E1B84C7F-09E1-64CA-0E0A-4FFDB3D89746}"/>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21442" y="4004592"/>
            <a:ext cx="591427" cy="59142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4" descr="Product Thumbnail">
            <a:extLst>
              <a:ext uri="{FF2B5EF4-FFF2-40B4-BE49-F238E27FC236}">
                <a16:creationId xmlns:a16="http://schemas.microsoft.com/office/drawing/2014/main" id="{EFD07793-4668-AC38-67D1-8C02C6A6B321}"/>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2562" y="4004592"/>
            <a:ext cx="591427" cy="59142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6" descr="Product Thumbnail">
            <a:extLst>
              <a:ext uri="{FF2B5EF4-FFF2-40B4-BE49-F238E27FC236}">
                <a16:creationId xmlns:a16="http://schemas.microsoft.com/office/drawing/2014/main" id="{EDFBDC25-C7AB-D67A-86F0-552A78682704}"/>
              </a:ext>
            </a:extLst>
          </p:cNvP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7002" y="4004592"/>
            <a:ext cx="591427" cy="59142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8" descr="Product Thumbnail">
            <a:extLst>
              <a:ext uri="{FF2B5EF4-FFF2-40B4-BE49-F238E27FC236}">
                <a16:creationId xmlns:a16="http://schemas.microsoft.com/office/drawing/2014/main" id="{EE2FFCB8-6882-5500-A3FB-5F5867126F9E}"/>
              </a:ext>
            </a:extLst>
          </p:cNvP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122" y="4004592"/>
            <a:ext cx="591427" cy="59142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95A5E4F9-7257-3FCD-CD0C-55333791BEBF}"/>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4385222" y="1992406"/>
            <a:ext cx="968427" cy="562847"/>
          </a:xfrm>
          <a:prstGeom prst="rect">
            <a:avLst/>
          </a:prstGeom>
        </p:spPr>
      </p:pic>
      <p:pic>
        <p:nvPicPr>
          <p:cNvPr id="67" name="Picture 66">
            <a:extLst>
              <a:ext uri="{FF2B5EF4-FFF2-40B4-BE49-F238E27FC236}">
                <a16:creationId xmlns:a16="http://schemas.microsoft.com/office/drawing/2014/main" id="{89F19EBC-337B-9C20-ACB0-1D8E28FDB46E}"/>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5581706" y="1976707"/>
            <a:ext cx="721106" cy="594245"/>
          </a:xfrm>
          <a:prstGeom prst="rect">
            <a:avLst/>
          </a:prstGeom>
        </p:spPr>
      </p:pic>
      <p:pic>
        <p:nvPicPr>
          <p:cNvPr id="68" name="Picture 67">
            <a:extLst>
              <a:ext uri="{FF2B5EF4-FFF2-40B4-BE49-F238E27FC236}">
                <a16:creationId xmlns:a16="http://schemas.microsoft.com/office/drawing/2014/main" id="{7CF24E70-CBE4-9C47-E185-11359FAF9383}"/>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4426871" y="5012275"/>
            <a:ext cx="954798" cy="624291"/>
          </a:xfrm>
          <a:prstGeom prst="rect">
            <a:avLst/>
          </a:prstGeom>
        </p:spPr>
      </p:pic>
      <p:pic>
        <p:nvPicPr>
          <p:cNvPr id="69" name="Picture 68">
            <a:extLst>
              <a:ext uri="{FF2B5EF4-FFF2-40B4-BE49-F238E27FC236}">
                <a16:creationId xmlns:a16="http://schemas.microsoft.com/office/drawing/2014/main" id="{4F9B066A-A5EC-696A-06BA-0402654B2743}"/>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4586856" y="2974784"/>
            <a:ext cx="652026" cy="625644"/>
          </a:xfrm>
          <a:prstGeom prst="rect">
            <a:avLst/>
          </a:prstGeom>
        </p:spPr>
      </p:pic>
      <p:pic>
        <p:nvPicPr>
          <p:cNvPr id="70" name="Picture 69">
            <a:extLst>
              <a:ext uri="{FF2B5EF4-FFF2-40B4-BE49-F238E27FC236}">
                <a16:creationId xmlns:a16="http://schemas.microsoft.com/office/drawing/2014/main" id="{C9C0BC3E-F5BD-6439-31FB-2961C8058484}"/>
              </a:ext>
            </a:extLst>
          </p:cNvPr>
          <p:cNvPicPr>
            <a:picLocks noChangeAspect="1"/>
          </p:cNvPicPr>
          <p:nvPr/>
        </p:nvPicPr>
        <p:blipFill>
          <a:blip r:embed="rId25">
            <a:clrChange>
              <a:clrFrom>
                <a:srgbClr val="FFFFFF"/>
              </a:clrFrom>
              <a:clrTo>
                <a:srgbClr val="FFFFFF">
                  <a:alpha val="0"/>
                </a:srgbClr>
              </a:clrTo>
            </a:clrChange>
          </a:blip>
          <a:stretch>
            <a:fillRect/>
          </a:stretch>
        </p:blipFill>
        <p:spPr>
          <a:xfrm>
            <a:off x="5561896" y="2990039"/>
            <a:ext cx="786673" cy="595134"/>
          </a:xfrm>
          <a:prstGeom prst="rect">
            <a:avLst/>
          </a:prstGeom>
        </p:spPr>
      </p:pic>
      <p:pic>
        <p:nvPicPr>
          <p:cNvPr id="71" name="Picture 70">
            <a:extLst>
              <a:ext uri="{FF2B5EF4-FFF2-40B4-BE49-F238E27FC236}">
                <a16:creationId xmlns:a16="http://schemas.microsoft.com/office/drawing/2014/main" id="{55B6A538-CDB3-39D1-822B-0C31C9484436}"/>
              </a:ext>
            </a:extLst>
          </p:cNvPr>
          <p:cNvPicPr>
            <a:picLocks noChangeAspect="1"/>
          </p:cNvPicPr>
          <p:nvPr/>
        </p:nvPicPr>
        <p:blipFill>
          <a:blip r:embed="rId26"/>
          <a:stretch>
            <a:fillRect/>
          </a:stretch>
        </p:blipFill>
        <p:spPr>
          <a:xfrm>
            <a:off x="6671584" y="2970315"/>
            <a:ext cx="725632" cy="634583"/>
          </a:xfrm>
          <a:prstGeom prst="rect">
            <a:avLst/>
          </a:prstGeom>
        </p:spPr>
      </p:pic>
      <p:pic>
        <p:nvPicPr>
          <p:cNvPr id="72" name="Picture 2">
            <a:extLst>
              <a:ext uri="{FF2B5EF4-FFF2-40B4-BE49-F238E27FC236}">
                <a16:creationId xmlns:a16="http://schemas.microsoft.com/office/drawing/2014/main" id="{091B643B-1FE8-3BC4-D6F3-8468621AE60C}"/>
              </a:ext>
            </a:extLst>
          </p:cNvPr>
          <p:cNvPicPr>
            <a:picLocks noChangeAspect="1" noChangeArrowheads="1"/>
          </p:cNvPicPr>
          <p:nvPr/>
        </p:nvPicPr>
        <p:blipFill>
          <a:blip r:embed="rId27" cstate="print"/>
          <a:srcRect t="19955" b="21664"/>
          <a:stretch>
            <a:fillRect/>
          </a:stretch>
        </p:blipFill>
        <p:spPr bwMode="auto">
          <a:xfrm>
            <a:off x="6530869" y="1995700"/>
            <a:ext cx="975113" cy="556259"/>
          </a:xfrm>
          <a:prstGeom prst="rect">
            <a:avLst/>
          </a:prstGeom>
          <a:noFill/>
          <a:ln w="9525">
            <a:noFill/>
            <a:miter lim="800000"/>
            <a:headEnd/>
            <a:tailEnd/>
          </a:ln>
        </p:spPr>
      </p:pic>
      <p:pic>
        <p:nvPicPr>
          <p:cNvPr id="73" name="Picture 122" descr="29504-cinch-fiber-sm.jpg">
            <a:extLst>
              <a:ext uri="{FF2B5EF4-FFF2-40B4-BE49-F238E27FC236}">
                <a16:creationId xmlns:a16="http://schemas.microsoft.com/office/drawing/2014/main" id="{E03CD99B-EA86-E39D-84AE-AFE5634C6990}"/>
              </a:ext>
            </a:extLst>
          </p:cNvPr>
          <p:cNvPicPr>
            <a:picLocks noChangeAspect="1"/>
          </p:cNvPicPr>
          <p:nvPr/>
        </p:nvPicPr>
        <p:blipFill>
          <a:blip r:embed="rId28" cstate="print"/>
          <a:srcRect t="16489" b="13522"/>
          <a:stretch>
            <a:fillRect/>
          </a:stretch>
        </p:blipFill>
        <p:spPr bwMode="auto">
          <a:xfrm>
            <a:off x="6649786" y="5123950"/>
            <a:ext cx="747430" cy="400940"/>
          </a:xfrm>
          <a:prstGeom prst="rect">
            <a:avLst/>
          </a:prstGeom>
          <a:noFill/>
          <a:ln w="9525">
            <a:noFill/>
            <a:miter lim="800000"/>
            <a:headEnd/>
            <a:tailEnd/>
          </a:ln>
        </p:spPr>
      </p:pic>
      <p:pic>
        <p:nvPicPr>
          <p:cNvPr id="74" name="Picture 10" descr="Fiber Cables">
            <a:extLst>
              <a:ext uri="{FF2B5EF4-FFF2-40B4-BE49-F238E27FC236}">
                <a16:creationId xmlns:a16="http://schemas.microsoft.com/office/drawing/2014/main" id="{B447CF79-24FB-879A-4D84-4435647BF98B}"/>
              </a:ext>
            </a:extLst>
          </p:cNvPr>
          <p:cNvPicPr>
            <a:picLocks noChangeAspect="1" noChangeArrowheads="1"/>
          </p:cNvPicPr>
          <p:nvPr/>
        </p:nvPicPr>
        <p:blipFill>
          <a:blip r:embed="rId29" cstate="print"/>
          <a:srcRect t="7222" b="17534"/>
          <a:stretch>
            <a:fillRect/>
          </a:stretch>
        </p:blipFill>
        <p:spPr bwMode="auto">
          <a:xfrm>
            <a:off x="5634728" y="5068039"/>
            <a:ext cx="762000" cy="512763"/>
          </a:xfrm>
          <a:prstGeom prst="rect">
            <a:avLst/>
          </a:prstGeom>
          <a:noFill/>
          <a:ln w="9525">
            <a:noFill/>
            <a:miter lim="800000"/>
            <a:headEnd/>
            <a:tailEnd/>
          </a:ln>
        </p:spPr>
      </p:pic>
      <p:pic>
        <p:nvPicPr>
          <p:cNvPr id="75" name="Picture 74">
            <a:extLst>
              <a:ext uri="{FF2B5EF4-FFF2-40B4-BE49-F238E27FC236}">
                <a16:creationId xmlns:a16="http://schemas.microsoft.com/office/drawing/2014/main" id="{A7915607-4F2F-DB7E-DADD-509F529B81F3}"/>
              </a:ext>
            </a:extLst>
          </p:cNvPr>
          <p:cNvPicPr>
            <a:picLocks noChangeAspect="1"/>
          </p:cNvPicPr>
          <p:nvPr/>
        </p:nvPicPr>
        <p:blipFill rotWithShape="1">
          <a:blip r:embed="rId30">
            <a:clrChange>
              <a:clrFrom>
                <a:srgbClr val="FFFFFF"/>
              </a:clrFrom>
              <a:clrTo>
                <a:srgbClr val="FFFFFF">
                  <a:alpha val="0"/>
                </a:srgbClr>
              </a:clrTo>
            </a:clrChange>
          </a:blip>
          <a:srcRect l="12084" r="9785"/>
          <a:stretch/>
        </p:blipFill>
        <p:spPr>
          <a:xfrm>
            <a:off x="7995226" y="1986764"/>
            <a:ext cx="889815" cy="576765"/>
          </a:xfrm>
          <a:prstGeom prst="rect">
            <a:avLst/>
          </a:prstGeom>
        </p:spPr>
      </p:pic>
      <p:pic>
        <p:nvPicPr>
          <p:cNvPr id="76" name="Picture 75">
            <a:extLst>
              <a:ext uri="{FF2B5EF4-FFF2-40B4-BE49-F238E27FC236}">
                <a16:creationId xmlns:a16="http://schemas.microsoft.com/office/drawing/2014/main" id="{B9D03771-93B0-A99D-9070-D250B45ED4A1}"/>
              </a:ext>
            </a:extLst>
          </p:cNvPr>
          <p:cNvPicPr>
            <a:picLocks noChangeAspect="1"/>
          </p:cNvPicPr>
          <p:nvPr/>
        </p:nvPicPr>
        <p:blipFill>
          <a:blip r:embed="rId31">
            <a:clrChange>
              <a:clrFrom>
                <a:srgbClr val="FEFEFE"/>
              </a:clrFrom>
              <a:clrTo>
                <a:srgbClr val="FEFEFE">
                  <a:alpha val="0"/>
                </a:srgbClr>
              </a:clrTo>
            </a:clrChange>
          </a:blip>
          <a:stretch>
            <a:fillRect/>
          </a:stretch>
        </p:blipFill>
        <p:spPr>
          <a:xfrm>
            <a:off x="9062346" y="1962621"/>
            <a:ext cx="973167" cy="607558"/>
          </a:xfrm>
          <a:prstGeom prst="rect">
            <a:avLst/>
          </a:prstGeom>
        </p:spPr>
      </p:pic>
      <p:pic>
        <p:nvPicPr>
          <p:cNvPr id="77" name="Picture 20" descr="Product Thumbnail">
            <a:extLst>
              <a:ext uri="{FF2B5EF4-FFF2-40B4-BE49-F238E27FC236}">
                <a16:creationId xmlns:a16="http://schemas.microsoft.com/office/drawing/2014/main" id="{13F2495B-1AE5-4693-8918-07ADA6569ED0}"/>
              </a:ext>
            </a:extLst>
          </p:cNvPr>
          <p:cNvPicPr>
            <a:picLocks noChangeAspect="1" noChangeArrowheads="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12818" y="1945738"/>
            <a:ext cx="650570" cy="65057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E922AC9C-2E2E-E0ED-56BC-78934F581F91}"/>
              </a:ext>
            </a:extLst>
          </p:cNvPr>
          <p:cNvPicPr>
            <a:picLocks noChangeAspect="1"/>
          </p:cNvPicPr>
          <p:nvPr/>
        </p:nvPicPr>
        <p:blipFill>
          <a:blip r:embed="rId33">
            <a:clrChange>
              <a:clrFrom>
                <a:srgbClr val="FFFFFF"/>
              </a:clrFrom>
              <a:clrTo>
                <a:srgbClr val="FFFFFF">
                  <a:alpha val="0"/>
                </a:srgbClr>
              </a:clrTo>
            </a:clrChange>
          </a:blip>
          <a:stretch>
            <a:fillRect/>
          </a:stretch>
        </p:blipFill>
        <p:spPr>
          <a:xfrm>
            <a:off x="8083158" y="5009039"/>
            <a:ext cx="761775" cy="628236"/>
          </a:xfrm>
          <a:prstGeom prst="rect">
            <a:avLst/>
          </a:prstGeom>
        </p:spPr>
      </p:pic>
      <p:pic>
        <p:nvPicPr>
          <p:cNvPr id="79" name="Picture 34" descr="discrete2.jpg">
            <a:extLst>
              <a:ext uri="{FF2B5EF4-FFF2-40B4-BE49-F238E27FC236}">
                <a16:creationId xmlns:a16="http://schemas.microsoft.com/office/drawing/2014/main" id="{AFEE61C8-2D7D-D032-849B-E6315A7F852C}"/>
              </a:ext>
            </a:extLst>
          </p:cNvPr>
          <p:cNvPicPr>
            <a:picLocks noChangeAspect="1"/>
          </p:cNvPicPr>
          <p:nvPr/>
        </p:nvPicPr>
        <p:blipFill>
          <a:blip r:embed="rId34" cstate="print">
            <a:clrChange>
              <a:clrFrom>
                <a:srgbClr val="F7F5F8"/>
              </a:clrFrom>
              <a:clrTo>
                <a:srgbClr val="F7F5F8">
                  <a:alpha val="0"/>
                </a:srgbClr>
              </a:clrTo>
            </a:clrChange>
          </a:blip>
          <a:srcRect/>
          <a:stretch>
            <a:fillRect/>
          </a:stretch>
        </p:blipFill>
        <p:spPr bwMode="auto">
          <a:xfrm>
            <a:off x="9116221" y="5065061"/>
            <a:ext cx="762815" cy="519345"/>
          </a:xfrm>
          <a:prstGeom prst="rect">
            <a:avLst/>
          </a:prstGeom>
          <a:noFill/>
          <a:ln w="9525">
            <a:noFill/>
            <a:miter lim="800000"/>
            <a:headEnd/>
            <a:tailEnd/>
          </a:ln>
        </p:spPr>
      </p:pic>
      <p:pic>
        <p:nvPicPr>
          <p:cNvPr id="80" name="Picture 33" descr="discrete1.jpg">
            <a:extLst>
              <a:ext uri="{FF2B5EF4-FFF2-40B4-BE49-F238E27FC236}">
                <a16:creationId xmlns:a16="http://schemas.microsoft.com/office/drawing/2014/main" id="{98FA8CD9-CB3A-9697-E299-C3EC13C0F7A7}"/>
              </a:ext>
            </a:extLst>
          </p:cNvPr>
          <p:cNvPicPr>
            <a:picLocks noChangeAspect="1"/>
          </p:cNvPicPr>
          <p:nvPr/>
        </p:nvPicPr>
        <p:blipFill>
          <a:blip r:embed="rId35" cstate="print">
            <a:clrChange>
              <a:clrFrom>
                <a:srgbClr val="F7F5F8"/>
              </a:clrFrom>
              <a:clrTo>
                <a:srgbClr val="F7F5F8">
                  <a:alpha val="0"/>
                </a:srgbClr>
              </a:clrTo>
            </a:clrChange>
          </a:blip>
          <a:srcRect/>
          <a:stretch>
            <a:fillRect/>
          </a:stretch>
        </p:blipFill>
        <p:spPr bwMode="auto">
          <a:xfrm>
            <a:off x="10150323" y="5032011"/>
            <a:ext cx="720177" cy="609233"/>
          </a:xfrm>
          <a:prstGeom prst="rect">
            <a:avLst/>
          </a:prstGeom>
          <a:noFill/>
          <a:ln w="9525">
            <a:noFill/>
            <a:miter lim="800000"/>
            <a:headEnd/>
            <a:tailEnd/>
          </a:ln>
        </p:spPr>
      </p:pic>
      <p:pic>
        <p:nvPicPr>
          <p:cNvPr id="81" name="Picture 35" descr="signal1.jpg">
            <a:extLst>
              <a:ext uri="{FF2B5EF4-FFF2-40B4-BE49-F238E27FC236}">
                <a16:creationId xmlns:a16="http://schemas.microsoft.com/office/drawing/2014/main" id="{46C34181-19D8-7BF4-6DB1-6D8BA2F16617}"/>
              </a:ext>
            </a:extLst>
          </p:cNvPr>
          <p:cNvPicPr>
            <a:picLocks noChangeAspect="1"/>
          </p:cNvPicPr>
          <p:nvPr/>
        </p:nvPicPr>
        <p:blipFill>
          <a:blip r:embed="rId36" cstate="print">
            <a:clrChange>
              <a:clrFrom>
                <a:srgbClr val="F7F5F8"/>
              </a:clrFrom>
              <a:clrTo>
                <a:srgbClr val="F7F5F8">
                  <a:alpha val="0"/>
                </a:srgbClr>
              </a:clrTo>
            </a:clrChange>
          </a:blip>
          <a:srcRect l="12498" t="18842" r="16232" b="21819"/>
          <a:stretch>
            <a:fillRect/>
          </a:stretch>
        </p:blipFill>
        <p:spPr bwMode="auto">
          <a:xfrm>
            <a:off x="8096724" y="3001032"/>
            <a:ext cx="729773" cy="565253"/>
          </a:xfrm>
          <a:prstGeom prst="rect">
            <a:avLst/>
          </a:prstGeom>
          <a:noFill/>
          <a:ln w="9525">
            <a:noFill/>
            <a:miter lim="800000"/>
            <a:headEnd/>
            <a:tailEnd/>
          </a:ln>
        </p:spPr>
      </p:pic>
      <p:pic>
        <p:nvPicPr>
          <p:cNvPr id="82" name="Picture 36" descr="signal2.jpg">
            <a:extLst>
              <a:ext uri="{FF2B5EF4-FFF2-40B4-BE49-F238E27FC236}">
                <a16:creationId xmlns:a16="http://schemas.microsoft.com/office/drawing/2014/main" id="{57CD0D5A-EAB3-C331-F754-989D6AC5FDD3}"/>
              </a:ext>
            </a:extLst>
          </p:cNvPr>
          <p:cNvPicPr>
            <a:picLocks noChangeAspect="1"/>
          </p:cNvPicPr>
          <p:nvPr/>
        </p:nvPicPr>
        <p:blipFill>
          <a:blip r:embed="rId37" cstate="print">
            <a:clrChange>
              <a:clrFrom>
                <a:srgbClr val="F7F5F8"/>
              </a:clrFrom>
              <a:clrTo>
                <a:srgbClr val="F7F5F8">
                  <a:alpha val="0"/>
                </a:srgbClr>
              </a:clrTo>
            </a:clrChange>
          </a:blip>
          <a:srcRect/>
          <a:stretch>
            <a:fillRect/>
          </a:stretch>
        </p:blipFill>
        <p:spPr bwMode="auto">
          <a:xfrm>
            <a:off x="10209629" y="2992964"/>
            <a:ext cx="686918" cy="581389"/>
          </a:xfrm>
          <a:prstGeom prst="rect">
            <a:avLst/>
          </a:prstGeom>
          <a:noFill/>
          <a:ln w="9525">
            <a:noFill/>
            <a:miter lim="800000"/>
            <a:headEnd/>
            <a:tailEnd/>
          </a:ln>
        </p:spPr>
      </p:pic>
      <p:pic>
        <p:nvPicPr>
          <p:cNvPr id="83" name="Picture 37" descr="signal3.jpg">
            <a:extLst>
              <a:ext uri="{FF2B5EF4-FFF2-40B4-BE49-F238E27FC236}">
                <a16:creationId xmlns:a16="http://schemas.microsoft.com/office/drawing/2014/main" id="{4BA52F71-50F2-8438-8741-31E9405F1067}"/>
              </a:ext>
            </a:extLst>
          </p:cNvPr>
          <p:cNvPicPr>
            <a:picLocks noChangeAspect="1"/>
          </p:cNvPicPr>
          <p:nvPr/>
        </p:nvPicPr>
        <p:blipFill>
          <a:blip r:embed="rId38" cstate="print">
            <a:clrChange>
              <a:clrFrom>
                <a:srgbClr val="F7F5F8"/>
              </a:clrFrom>
              <a:clrTo>
                <a:srgbClr val="F7F5F8">
                  <a:alpha val="0"/>
                </a:srgbClr>
              </a:clrTo>
            </a:clrChange>
          </a:blip>
          <a:srcRect/>
          <a:stretch>
            <a:fillRect/>
          </a:stretch>
        </p:blipFill>
        <p:spPr bwMode="auto">
          <a:xfrm>
            <a:off x="9174604" y="3007042"/>
            <a:ext cx="686918" cy="553233"/>
          </a:xfrm>
          <a:prstGeom prst="rect">
            <a:avLst/>
          </a:prstGeom>
          <a:noFill/>
          <a:ln w="9525">
            <a:noFill/>
            <a:miter lim="800000"/>
            <a:headEnd/>
            <a:tailEnd/>
          </a:ln>
        </p:spPr>
      </p:pic>
      <p:pic>
        <p:nvPicPr>
          <p:cNvPr id="84" name="Picture 83">
            <a:extLst>
              <a:ext uri="{FF2B5EF4-FFF2-40B4-BE49-F238E27FC236}">
                <a16:creationId xmlns:a16="http://schemas.microsoft.com/office/drawing/2014/main" id="{16BCD011-6E0A-FABB-DA1D-AC8C085BCEEF}"/>
              </a:ext>
            </a:extLst>
          </p:cNvPr>
          <p:cNvPicPr>
            <a:picLocks noChangeAspect="1"/>
          </p:cNvPicPr>
          <p:nvPr/>
        </p:nvPicPr>
        <p:blipFill>
          <a:blip r:embed="rId39">
            <a:clrChange>
              <a:clrFrom>
                <a:srgbClr val="FFFFFF"/>
              </a:clrFrom>
              <a:clrTo>
                <a:srgbClr val="FFFFFF">
                  <a:alpha val="0"/>
                </a:srgbClr>
              </a:clrTo>
            </a:clrChange>
          </a:blip>
          <a:stretch>
            <a:fillRect/>
          </a:stretch>
        </p:blipFill>
        <p:spPr>
          <a:xfrm>
            <a:off x="8309239" y="3984704"/>
            <a:ext cx="1002005" cy="640305"/>
          </a:xfrm>
          <a:prstGeom prst="rect">
            <a:avLst/>
          </a:prstGeom>
        </p:spPr>
      </p:pic>
      <p:pic>
        <p:nvPicPr>
          <p:cNvPr id="86" name="Picture 85">
            <a:extLst>
              <a:ext uri="{FF2B5EF4-FFF2-40B4-BE49-F238E27FC236}">
                <a16:creationId xmlns:a16="http://schemas.microsoft.com/office/drawing/2014/main" id="{1D488911-632D-E0B4-39A2-EC34EBD0B86C}"/>
              </a:ext>
            </a:extLst>
          </p:cNvPr>
          <p:cNvPicPr>
            <a:picLocks noChangeAspect="1"/>
          </p:cNvPicPr>
          <p:nvPr/>
        </p:nvPicPr>
        <p:blipFill>
          <a:blip r:embed="rId40">
            <a:clrChange>
              <a:clrFrom>
                <a:srgbClr val="FFFFFF"/>
              </a:clrFrom>
              <a:clrTo>
                <a:srgbClr val="FFFFFF">
                  <a:alpha val="0"/>
                </a:srgbClr>
              </a:clrTo>
            </a:clrChange>
          </a:blip>
          <a:stretch>
            <a:fillRect/>
          </a:stretch>
        </p:blipFill>
        <p:spPr>
          <a:xfrm>
            <a:off x="9434115" y="3992723"/>
            <a:ext cx="1231733" cy="625643"/>
          </a:xfrm>
          <a:prstGeom prst="rect">
            <a:avLst/>
          </a:prstGeom>
        </p:spPr>
      </p:pic>
    </p:spTree>
    <p:extLst>
      <p:ext uri="{BB962C8B-B14F-4D97-AF65-F5344CB8AC3E}">
        <p14:creationId xmlns:p14="http://schemas.microsoft.com/office/powerpoint/2010/main" val="1028060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957ADB2-541E-4A37-9750-5BC463603806}"/>
              </a:ext>
            </a:extLst>
          </p:cNvPr>
          <p:cNvSpPr txBox="1"/>
          <p:nvPr/>
        </p:nvSpPr>
        <p:spPr>
          <a:xfrm>
            <a:off x="8310879" y="1490007"/>
            <a:ext cx="3667761" cy="397031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dirty="0">
                <a:solidFill>
                  <a:srgbClr val="003366"/>
                </a:solidFill>
                <a:latin typeface="+mn-lt"/>
              </a:rPr>
              <a:t>Bel is committed to creating a better tomorrow by understanding how our actions impact the world around us.</a:t>
            </a:r>
          </a:p>
          <a:p>
            <a:endParaRPr lang="en-US" sz="1600" dirty="0">
              <a:solidFill>
                <a:srgbClr val="003366"/>
              </a:solidFill>
              <a:latin typeface="+mn-lt"/>
            </a:endParaRPr>
          </a:p>
          <a:p>
            <a:r>
              <a:rPr lang="en-US" sz="1600" dirty="0">
                <a:solidFill>
                  <a:srgbClr val="003366"/>
                </a:solidFill>
                <a:latin typeface="+mn-lt"/>
              </a:rPr>
              <a:t>We accomplish this through tangible steps, big and small, that can be taken to invest in our communities, minimize the impact to our environment and ensure alignment of interest of all parties. </a:t>
            </a:r>
          </a:p>
          <a:p>
            <a:endParaRPr lang="en-US" sz="1600" dirty="0">
              <a:solidFill>
                <a:srgbClr val="003366"/>
              </a:solidFill>
              <a:latin typeface="+mn-lt"/>
            </a:endParaRPr>
          </a:p>
          <a:p>
            <a:r>
              <a:rPr lang="en-US" sz="1600" dirty="0">
                <a:solidFill>
                  <a:srgbClr val="003366"/>
                </a:solidFill>
                <a:latin typeface="+mn-lt"/>
              </a:rPr>
              <a:t>As an organization that thrives on learning and continuous improvement, Bel welcomes and embraces this journey.</a:t>
            </a:r>
          </a:p>
          <a:p>
            <a:endParaRPr lang="en-US" dirty="0"/>
          </a:p>
        </p:txBody>
      </p:sp>
      <p:sp>
        <p:nvSpPr>
          <p:cNvPr id="7" name="TextBox 6">
            <a:extLst>
              <a:ext uri="{FF2B5EF4-FFF2-40B4-BE49-F238E27FC236}">
                <a16:creationId xmlns:a16="http://schemas.microsoft.com/office/drawing/2014/main" id="{87E0F8D3-A0BE-49A9-9734-5AB8E682B13C}"/>
              </a:ext>
            </a:extLst>
          </p:cNvPr>
          <p:cNvSpPr txBox="1"/>
          <p:nvPr/>
        </p:nvSpPr>
        <p:spPr>
          <a:xfrm>
            <a:off x="1904291" y="1490007"/>
            <a:ext cx="5857949" cy="439094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marL="0" marR="0" indent="0" algn="l" defTabSz="1219169"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3366"/>
                </a:solidFill>
                <a:effectLst/>
                <a:uFillTx/>
                <a:ea typeface="+mj-ea"/>
                <a:cs typeface="+mj-cs"/>
                <a:sym typeface="Helvetica Neue"/>
              </a:rPr>
              <a:t>Environmental</a:t>
            </a:r>
          </a:p>
          <a:p>
            <a:pPr marL="285750" marR="0" indent="-285750" algn="l" defTabSz="1219169" rtl="0" fontAlgn="auto" latinLnBrk="0" hangingPunct="0">
              <a:lnSpc>
                <a:spcPct val="100000"/>
              </a:lnSpc>
              <a:spcBef>
                <a:spcPts val="0"/>
              </a:spcBef>
              <a:spcAft>
                <a:spcPts val="0"/>
              </a:spcAft>
              <a:buClrTx/>
              <a:buSzTx/>
              <a:buFont typeface="Arial" panose="020B0604020202020204" pitchFamily="34" charset="0"/>
              <a:buChar char="•"/>
              <a:tabLst/>
            </a:pPr>
            <a:r>
              <a:rPr lang="en-US" sz="1400" dirty="0">
                <a:solidFill>
                  <a:srgbClr val="414042"/>
                </a:solidFill>
                <a:effectLst/>
                <a:latin typeface="+mn-lt"/>
                <a:ea typeface="Arial" panose="020B0604020202020204" pitchFamily="34" charset="0"/>
              </a:rPr>
              <a:t>Minimize our impact on the environment</a:t>
            </a:r>
            <a:r>
              <a:rPr lang="en-US" sz="1400" spc="5" dirty="0">
                <a:solidFill>
                  <a:srgbClr val="414042"/>
                </a:solidFill>
                <a:effectLst/>
                <a:latin typeface="+mn-lt"/>
                <a:ea typeface="Arial" panose="020B0604020202020204" pitchFamily="34" charset="0"/>
              </a:rPr>
              <a:t> </a:t>
            </a:r>
          </a:p>
          <a:p>
            <a:pPr marL="285750" marR="0" indent="-285750" algn="l" defTabSz="1219169" rtl="0" fontAlgn="auto" latinLnBrk="0" hangingPunct="0">
              <a:lnSpc>
                <a:spcPct val="100000"/>
              </a:lnSpc>
              <a:spcBef>
                <a:spcPts val="0"/>
              </a:spcBef>
              <a:spcAft>
                <a:spcPts val="0"/>
              </a:spcAft>
              <a:buClrTx/>
              <a:buSzTx/>
              <a:buFont typeface="Arial" panose="020B0604020202020204" pitchFamily="34" charset="0"/>
              <a:buChar char="•"/>
              <a:tabLst/>
            </a:pPr>
            <a:r>
              <a:rPr lang="en-US" sz="1400" spc="5" dirty="0">
                <a:solidFill>
                  <a:srgbClr val="414042"/>
                </a:solidFill>
                <a:latin typeface="+mn-lt"/>
                <a:ea typeface="Arial" panose="020B0604020202020204" pitchFamily="34" charset="0"/>
              </a:rPr>
              <a:t>Create a </a:t>
            </a:r>
            <a:r>
              <a:rPr lang="en-US" sz="1400" dirty="0">
                <a:solidFill>
                  <a:srgbClr val="414042"/>
                </a:solidFill>
                <a:effectLst/>
                <a:latin typeface="+mn-lt"/>
                <a:ea typeface="Arial" panose="020B0604020202020204" pitchFamily="34" charset="0"/>
              </a:rPr>
              <a:t>more sustainable tomorrow </a:t>
            </a:r>
          </a:p>
          <a:p>
            <a:pPr marL="285750" marR="0" indent="-285750" algn="l" defTabSz="1219169" rtl="0" fontAlgn="auto" latinLnBrk="0" hangingPunct="0">
              <a:lnSpc>
                <a:spcPct val="100000"/>
              </a:lnSpc>
              <a:spcBef>
                <a:spcPts val="0"/>
              </a:spcBef>
              <a:spcAft>
                <a:spcPts val="0"/>
              </a:spcAft>
              <a:buClrTx/>
              <a:buSzTx/>
              <a:buFont typeface="Arial" panose="020B0604020202020204" pitchFamily="34" charset="0"/>
              <a:buChar char="•"/>
              <a:tabLst/>
            </a:pPr>
            <a:r>
              <a:rPr lang="en-US" sz="1400" dirty="0">
                <a:solidFill>
                  <a:srgbClr val="414042"/>
                </a:solidFill>
                <a:latin typeface="+mn-lt"/>
                <a:ea typeface="Arial" panose="020B0604020202020204" pitchFamily="34" charset="0"/>
              </a:rPr>
              <a:t>Make changes big &amp; small to reduce consumption</a:t>
            </a:r>
            <a:endParaRPr lang="en-US" sz="1400" dirty="0">
              <a:solidFill>
                <a:srgbClr val="414042"/>
              </a:solidFill>
              <a:effectLst/>
              <a:latin typeface="+mn-lt"/>
              <a:ea typeface="Arial" panose="020B0604020202020204" pitchFamily="34" charset="0"/>
            </a:endParaRPr>
          </a:p>
          <a:p>
            <a:pPr marL="285750" marR="0" indent="-285750" algn="l" defTabSz="1219169" rtl="0" fontAlgn="auto" latinLnBrk="0" hangingPunct="0">
              <a:lnSpc>
                <a:spcPct val="100000"/>
              </a:lnSpc>
              <a:spcBef>
                <a:spcPts val="0"/>
              </a:spcBef>
              <a:spcAft>
                <a:spcPts val="0"/>
              </a:spcAft>
              <a:buClrTx/>
              <a:buSzTx/>
              <a:buFont typeface="Arial" panose="020B0604020202020204" pitchFamily="34" charset="0"/>
              <a:buChar char="•"/>
              <a:tabLst/>
            </a:pPr>
            <a:endParaRPr lang="en-US" sz="1400" b="1" dirty="0">
              <a:solidFill>
                <a:srgbClr val="003366"/>
              </a:solidFill>
              <a:latin typeface="+mn-lt"/>
            </a:endParaRPr>
          </a:p>
          <a:p>
            <a:pPr marL="0" marR="0" indent="0" algn="l" defTabSz="1219169" rtl="0" fontAlgn="auto" latinLnBrk="0" hangingPunct="0">
              <a:lnSpc>
                <a:spcPct val="100000"/>
              </a:lnSpc>
              <a:spcBef>
                <a:spcPts val="0"/>
              </a:spcBef>
              <a:spcAft>
                <a:spcPts val="0"/>
              </a:spcAft>
              <a:buClrTx/>
              <a:buSzTx/>
              <a:buFontTx/>
              <a:buNone/>
              <a:tabLst/>
            </a:pPr>
            <a:endParaRPr lang="en-US" sz="1600" b="1" dirty="0">
              <a:solidFill>
                <a:srgbClr val="003366"/>
              </a:solidFill>
            </a:endParaRPr>
          </a:p>
          <a:p>
            <a:pPr marL="0" marR="0" indent="0" algn="l" defTabSz="1219169" rtl="0" fontAlgn="auto" latinLnBrk="0" hangingPunct="0">
              <a:lnSpc>
                <a:spcPct val="100000"/>
              </a:lnSpc>
              <a:spcBef>
                <a:spcPts val="0"/>
              </a:spcBef>
              <a:spcAft>
                <a:spcPts val="0"/>
              </a:spcAft>
              <a:buClrTx/>
              <a:buSzTx/>
              <a:buFontTx/>
              <a:buNone/>
              <a:tabLst/>
            </a:pPr>
            <a:endParaRPr lang="en-US" sz="1600" b="1" dirty="0">
              <a:solidFill>
                <a:srgbClr val="003366"/>
              </a:solidFill>
            </a:endParaRPr>
          </a:p>
          <a:p>
            <a:pPr marL="0" marR="0" indent="0" algn="l" defTabSz="1219169" rtl="0" fontAlgn="auto" latinLnBrk="0" hangingPunct="0">
              <a:lnSpc>
                <a:spcPct val="100000"/>
              </a:lnSpc>
              <a:spcBef>
                <a:spcPts val="0"/>
              </a:spcBef>
              <a:spcAft>
                <a:spcPts val="0"/>
              </a:spcAft>
              <a:buClrTx/>
              <a:buSzTx/>
              <a:buFontTx/>
              <a:buNone/>
              <a:tabLst/>
            </a:pPr>
            <a:r>
              <a:rPr lang="en-US" sz="1600" b="1" dirty="0">
                <a:solidFill>
                  <a:srgbClr val="003366"/>
                </a:solidFill>
              </a:rPr>
              <a:t>Social</a:t>
            </a:r>
          </a:p>
          <a:p>
            <a:pPr marL="285750" indent="-285750" algn="l">
              <a:buFont typeface="Arial" panose="020B0604020202020204" pitchFamily="34" charset="0"/>
              <a:buChar char="•"/>
            </a:pPr>
            <a:r>
              <a:rPr lang="en-US" sz="1400" dirty="0">
                <a:solidFill>
                  <a:srgbClr val="414042"/>
                </a:solidFill>
                <a:latin typeface="+mn-lt"/>
              </a:rPr>
              <a:t>Diversity and inclusion at all levels </a:t>
            </a:r>
          </a:p>
          <a:p>
            <a:pPr marL="285750" indent="-285750" algn="l">
              <a:buFont typeface="Arial" panose="020B0604020202020204" pitchFamily="34" charset="0"/>
              <a:buChar char="•"/>
            </a:pPr>
            <a:r>
              <a:rPr lang="en-US" sz="1400" dirty="0">
                <a:solidFill>
                  <a:srgbClr val="414042"/>
                </a:solidFill>
                <a:latin typeface="+mn-lt"/>
              </a:rPr>
              <a:t>All perspectives, opinions are encouraged to be heard</a:t>
            </a:r>
          </a:p>
          <a:p>
            <a:pPr marL="285750" indent="-285750" algn="l">
              <a:buFont typeface="Arial" panose="020B0604020202020204" pitchFamily="34" charset="0"/>
              <a:buChar char="•"/>
            </a:pPr>
            <a:r>
              <a:rPr lang="en-US" sz="1400" dirty="0">
                <a:solidFill>
                  <a:srgbClr val="414042"/>
                </a:solidFill>
                <a:latin typeface="+mn-lt"/>
              </a:rPr>
              <a:t>Giving back to our global community is a priority</a:t>
            </a:r>
          </a:p>
          <a:p>
            <a:pPr marL="0" marR="0" indent="0" algn="l" defTabSz="1219169" rtl="0" fontAlgn="auto" latinLnBrk="0" hangingPunct="0">
              <a:lnSpc>
                <a:spcPct val="100000"/>
              </a:lnSpc>
              <a:spcBef>
                <a:spcPts val="0"/>
              </a:spcBef>
              <a:spcAft>
                <a:spcPts val="0"/>
              </a:spcAft>
              <a:buClrTx/>
              <a:buSzTx/>
              <a:buFontTx/>
              <a:buNone/>
              <a:tabLst/>
            </a:pPr>
            <a:endParaRPr kumimoji="0" lang="en-US" sz="1600" b="1" i="0" u="none" strike="noStrike" cap="none" spc="0" normalizeH="0" baseline="0" dirty="0">
              <a:ln>
                <a:noFill/>
              </a:ln>
              <a:solidFill>
                <a:srgbClr val="003366"/>
              </a:solidFill>
              <a:effectLst/>
              <a:uFillTx/>
              <a:latin typeface="+mj-lt"/>
              <a:ea typeface="+mj-ea"/>
              <a:cs typeface="+mj-cs"/>
              <a:sym typeface="Helvetica Neue"/>
            </a:endParaRPr>
          </a:p>
          <a:p>
            <a:pPr marL="0" marR="0" indent="0" algn="l" defTabSz="1219169" rtl="0" fontAlgn="auto" latinLnBrk="0" hangingPunct="0">
              <a:lnSpc>
                <a:spcPct val="100000"/>
              </a:lnSpc>
              <a:spcBef>
                <a:spcPts val="0"/>
              </a:spcBef>
              <a:spcAft>
                <a:spcPts val="0"/>
              </a:spcAft>
              <a:buClrTx/>
              <a:buSzTx/>
              <a:buFontTx/>
              <a:buNone/>
              <a:tabLst/>
            </a:pPr>
            <a:endParaRPr lang="en-US" sz="1600" b="1" dirty="0">
              <a:solidFill>
                <a:srgbClr val="003366"/>
              </a:solidFill>
            </a:endParaRPr>
          </a:p>
          <a:p>
            <a:pPr marL="0" marR="0" indent="0" algn="l" defTabSz="1219169" rtl="0" fontAlgn="auto" latinLnBrk="0" hangingPunct="0">
              <a:lnSpc>
                <a:spcPct val="100000"/>
              </a:lnSpc>
              <a:spcBef>
                <a:spcPts val="0"/>
              </a:spcBef>
              <a:spcAft>
                <a:spcPts val="0"/>
              </a:spcAft>
              <a:buClrTx/>
              <a:buSzTx/>
              <a:buFontTx/>
              <a:buNone/>
              <a:tabLst/>
            </a:pPr>
            <a:endParaRPr lang="en-US" sz="1600" b="1" dirty="0">
              <a:solidFill>
                <a:srgbClr val="003366"/>
              </a:solidFill>
            </a:endParaRPr>
          </a:p>
          <a:p>
            <a:pPr marL="0" marR="0" indent="0" algn="l" defTabSz="1219169"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3366"/>
                </a:solidFill>
                <a:effectLst/>
                <a:uFillTx/>
                <a:ea typeface="+mj-ea"/>
                <a:cs typeface="+mj-cs"/>
                <a:sym typeface="Helvetica Neue"/>
              </a:rPr>
              <a:t>Governance</a:t>
            </a:r>
          </a:p>
          <a:p>
            <a:pPr marL="285750" indent="-285750" algn="l">
              <a:buFont typeface="Arial" panose="020B0604020202020204" pitchFamily="34" charset="0"/>
              <a:buChar char="•"/>
            </a:pPr>
            <a:r>
              <a:rPr lang="en-US" sz="1400" dirty="0">
                <a:solidFill>
                  <a:srgbClr val="414042"/>
                </a:solidFill>
                <a:latin typeface="+mn-lt"/>
              </a:rPr>
              <a:t>Trust, integrity &amp; accountability at all levels of the organization</a:t>
            </a:r>
          </a:p>
          <a:p>
            <a:pPr marL="285750" indent="-285750" algn="l">
              <a:buFont typeface="Arial" panose="020B0604020202020204" pitchFamily="34" charset="0"/>
              <a:buChar char="•"/>
            </a:pPr>
            <a:r>
              <a:rPr lang="en-US" sz="1400" dirty="0">
                <a:solidFill>
                  <a:srgbClr val="414042"/>
                </a:solidFill>
                <a:latin typeface="+mn-lt"/>
              </a:rPr>
              <a:t>Continual alignment of our policies, practices and priorities to align with the best interests of our associates, shareholders, and other stakeholders</a:t>
            </a:r>
          </a:p>
        </p:txBody>
      </p:sp>
      <p:pic>
        <p:nvPicPr>
          <p:cNvPr id="8" name="Picture 7">
            <a:extLst>
              <a:ext uri="{FF2B5EF4-FFF2-40B4-BE49-F238E27FC236}">
                <a16:creationId xmlns:a16="http://schemas.microsoft.com/office/drawing/2014/main" id="{DD829510-9021-4B18-BA8E-B9986695A9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164" t="3018" r="19181"/>
          <a:stretch/>
        </p:blipFill>
        <p:spPr>
          <a:xfrm>
            <a:off x="382094" y="2952864"/>
            <a:ext cx="1371600" cy="1371600"/>
          </a:xfrm>
          <a:prstGeom prst="ellipse">
            <a:avLst/>
          </a:prstGeom>
        </p:spPr>
      </p:pic>
      <p:pic>
        <p:nvPicPr>
          <p:cNvPr id="9" name="Picture 8" descr="Graphical user interface&#10;&#10;Description automatically generated">
            <a:extLst>
              <a:ext uri="{FF2B5EF4-FFF2-40B4-BE49-F238E27FC236}">
                <a16:creationId xmlns:a16="http://schemas.microsoft.com/office/drawing/2014/main" id="{4261C3AB-57F8-4FB9-89A4-CA15C25655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597" t="1641" r="48765" b="-1641"/>
          <a:stretch/>
        </p:blipFill>
        <p:spPr>
          <a:xfrm>
            <a:off x="382094" y="4657744"/>
            <a:ext cx="1371600" cy="1371600"/>
          </a:xfrm>
          <a:prstGeom prst="ellipse">
            <a:avLst/>
          </a:prstGeom>
        </p:spPr>
      </p:pic>
      <p:pic>
        <p:nvPicPr>
          <p:cNvPr id="10" name="Picture 9">
            <a:extLst>
              <a:ext uri="{FF2B5EF4-FFF2-40B4-BE49-F238E27FC236}">
                <a16:creationId xmlns:a16="http://schemas.microsoft.com/office/drawing/2014/main" id="{C030732E-4F3D-4A53-BB2B-BB3827F7D2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17" r="3883"/>
          <a:stretch/>
        </p:blipFill>
        <p:spPr>
          <a:xfrm>
            <a:off x="382094" y="1247984"/>
            <a:ext cx="1371600" cy="1371600"/>
          </a:xfrm>
          <a:prstGeom prst="ellipse">
            <a:avLst/>
          </a:prstGeom>
        </p:spPr>
      </p:pic>
      <p:sp>
        <p:nvSpPr>
          <p:cNvPr id="11" name="Diverse Offerings">
            <a:extLst>
              <a:ext uri="{FF2B5EF4-FFF2-40B4-BE49-F238E27FC236}">
                <a16:creationId xmlns:a16="http://schemas.microsoft.com/office/drawing/2014/main" id="{5E79566E-2D94-4464-A3DA-880149CF971D}"/>
              </a:ext>
            </a:extLst>
          </p:cNvPr>
          <p:cNvSpPr txBox="1"/>
          <p:nvPr/>
        </p:nvSpPr>
        <p:spPr>
          <a:xfrm>
            <a:off x="603250" y="320950"/>
            <a:ext cx="10985500" cy="71658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a:bodyPr>
          <a:lstStyle>
            <a:lvl1pPr algn="l">
              <a:lnSpc>
                <a:spcPct val="80000"/>
              </a:lnSpc>
              <a:defRPr sz="4000" b="1" spc="-79">
                <a:solidFill>
                  <a:srgbClr val="003057"/>
                </a:solidFill>
                <a:latin typeface="+mn-lt"/>
                <a:ea typeface="+mn-ea"/>
                <a:cs typeface="+mn-cs"/>
                <a:sym typeface="Arial"/>
              </a:defRPr>
            </a:lvl1pPr>
          </a:lstStyle>
          <a:p>
            <a:r>
              <a:rPr lang="en-US" sz="3600" dirty="0">
                <a:solidFill>
                  <a:srgbClr val="003366"/>
                </a:solidFill>
              </a:rPr>
              <a:t>Bel’s ESG Journey: Underway</a:t>
            </a:r>
          </a:p>
        </p:txBody>
      </p:sp>
    </p:spTree>
    <p:extLst>
      <p:ext uri="{BB962C8B-B14F-4D97-AF65-F5344CB8AC3E}">
        <p14:creationId xmlns:p14="http://schemas.microsoft.com/office/powerpoint/2010/main" val="424957476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382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Chart 47">
            <a:extLst>
              <a:ext uri="{FF2B5EF4-FFF2-40B4-BE49-F238E27FC236}">
                <a16:creationId xmlns:a16="http://schemas.microsoft.com/office/drawing/2014/main" id="{5E0B8342-34BB-4251-99CB-2E6F5C0E151C}"/>
              </a:ext>
            </a:extLst>
          </p:cNvPr>
          <p:cNvGraphicFramePr/>
          <p:nvPr/>
        </p:nvGraphicFramePr>
        <p:xfrm>
          <a:off x="263357" y="3840809"/>
          <a:ext cx="3707134" cy="2333409"/>
        </p:xfrm>
        <a:graphic>
          <a:graphicData uri="http://schemas.openxmlformats.org/drawingml/2006/chart">
            <c:chart xmlns:c="http://schemas.openxmlformats.org/drawingml/2006/chart" xmlns:r="http://schemas.openxmlformats.org/officeDocument/2006/relationships" r:id="rId2"/>
          </a:graphicData>
        </a:graphic>
      </p:graphicFrame>
      <p:sp>
        <p:nvSpPr>
          <p:cNvPr id="25" name="Rectangle 24">
            <a:extLst>
              <a:ext uri="{FF2B5EF4-FFF2-40B4-BE49-F238E27FC236}">
                <a16:creationId xmlns:a16="http://schemas.microsoft.com/office/drawing/2014/main" id="{47B0FAC3-4E17-D52E-570A-176F91133251}"/>
              </a:ext>
            </a:extLst>
          </p:cNvPr>
          <p:cNvSpPr/>
          <p:nvPr/>
        </p:nvSpPr>
        <p:spPr>
          <a:xfrm>
            <a:off x="0" y="3137786"/>
            <a:ext cx="12192000" cy="772064"/>
          </a:xfrm>
          <a:prstGeom prst="rect">
            <a:avLst/>
          </a:prstGeom>
          <a:solidFill>
            <a:schemeClr val="tx1">
              <a:lumMod val="40000"/>
              <a:lumOff val="6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6" name="Diverse Offerings">
            <a:extLst>
              <a:ext uri="{FF2B5EF4-FFF2-40B4-BE49-F238E27FC236}">
                <a16:creationId xmlns:a16="http://schemas.microsoft.com/office/drawing/2014/main" id="{DFA10179-FFF9-4AD2-B152-3BC6DEA9438F}"/>
              </a:ext>
            </a:extLst>
          </p:cNvPr>
          <p:cNvSpPr txBox="1"/>
          <p:nvPr/>
        </p:nvSpPr>
        <p:spPr>
          <a:xfrm>
            <a:off x="603250" y="320847"/>
            <a:ext cx="10985500" cy="71658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a:lnSpc>
                <a:spcPct val="80000"/>
              </a:lnSpc>
              <a:defRPr sz="4000" b="1" spc="-79">
                <a:solidFill>
                  <a:srgbClr val="003057"/>
                </a:solidFill>
                <a:latin typeface="+mn-lt"/>
                <a:ea typeface="+mn-ea"/>
                <a:cs typeface="+mn-cs"/>
                <a:sym typeface="Arial"/>
              </a:defRPr>
            </a:lvl1pPr>
          </a:lstStyle>
          <a:p>
            <a:r>
              <a:rPr lang="en-US" sz="3600" dirty="0"/>
              <a:t>Bel at a Glance</a:t>
            </a:r>
          </a:p>
        </p:txBody>
      </p:sp>
      <p:sp>
        <p:nvSpPr>
          <p:cNvPr id="6" name="TextBox 12">
            <a:extLst>
              <a:ext uri="{FF2B5EF4-FFF2-40B4-BE49-F238E27FC236}">
                <a16:creationId xmlns:a16="http://schemas.microsoft.com/office/drawing/2014/main" id="{0EA17E1C-3D0D-4F03-88A3-0FFA93F67D5E}"/>
              </a:ext>
            </a:extLst>
          </p:cNvPr>
          <p:cNvSpPr txBox="1">
            <a:spLocks noChangeArrowheads="1"/>
          </p:cNvSpPr>
          <p:nvPr/>
        </p:nvSpPr>
        <p:spPr bwMode="auto">
          <a:xfrm>
            <a:off x="7835880" y="1857307"/>
            <a:ext cx="4342015" cy="446276"/>
          </a:xfrm>
          <a:prstGeom prst="rect">
            <a:avLst/>
          </a:prstGeom>
          <a:solidFill>
            <a:srgbClr val="63666A"/>
          </a:solidFill>
          <a:ln w="12700">
            <a:noFill/>
            <a:miter lim="800000"/>
            <a:headEnd/>
            <a:tailEnd/>
          </a:ln>
        </p:spPr>
        <p:txBody>
          <a:bodyPr wrap="square" lIns="0" rIns="0" anchor="ctr">
            <a:spAutoFit/>
          </a:bodyPr>
          <a:lstStyle/>
          <a:p>
            <a:pPr algn="ctr"/>
            <a:r>
              <a:rPr lang="en-US" sz="1150" b="1" dirty="0">
                <a:solidFill>
                  <a:schemeClr val="bg1"/>
                </a:solidFill>
              </a:rPr>
              <a:t>Magnetic Solutions</a:t>
            </a:r>
          </a:p>
          <a:p>
            <a:pPr algn="ctr"/>
            <a:r>
              <a:rPr lang="en-US" sz="1150" dirty="0">
                <a:solidFill>
                  <a:schemeClr val="bg1"/>
                </a:solidFill>
              </a:rPr>
              <a:t>(30% of Net Sales) </a:t>
            </a:r>
          </a:p>
        </p:txBody>
      </p:sp>
      <p:sp>
        <p:nvSpPr>
          <p:cNvPr id="8" name="TextBox 14">
            <a:extLst>
              <a:ext uri="{FF2B5EF4-FFF2-40B4-BE49-F238E27FC236}">
                <a16:creationId xmlns:a16="http://schemas.microsoft.com/office/drawing/2014/main" id="{54D0DDB1-CE5F-4B0F-B56F-533CE4B67194}"/>
              </a:ext>
            </a:extLst>
          </p:cNvPr>
          <p:cNvSpPr txBox="1">
            <a:spLocks noChangeArrowheads="1"/>
          </p:cNvSpPr>
          <p:nvPr/>
        </p:nvSpPr>
        <p:spPr bwMode="auto">
          <a:xfrm>
            <a:off x="3915105" y="1856728"/>
            <a:ext cx="3931920" cy="446276"/>
          </a:xfrm>
          <a:prstGeom prst="rect">
            <a:avLst/>
          </a:prstGeom>
          <a:solidFill>
            <a:srgbClr val="0085CA"/>
          </a:solidFill>
          <a:ln w="9525">
            <a:noFill/>
            <a:miter lim="800000"/>
            <a:headEnd/>
            <a:tailEnd/>
          </a:ln>
        </p:spPr>
        <p:txBody>
          <a:bodyPr lIns="0" rIns="0" anchor="ctr">
            <a:spAutoFit/>
          </a:bodyPr>
          <a:lstStyle/>
          <a:p>
            <a:pPr algn="ctr"/>
            <a:r>
              <a:rPr lang="en-US" sz="1150" b="1" dirty="0">
                <a:solidFill>
                  <a:schemeClr val="bg1"/>
                </a:solidFill>
              </a:rPr>
              <a:t>Connectivity Solutions</a:t>
            </a:r>
          </a:p>
          <a:p>
            <a:pPr algn="ctr"/>
            <a:r>
              <a:rPr lang="en-US" sz="1150" dirty="0">
                <a:solidFill>
                  <a:schemeClr val="bg1"/>
                </a:solidFill>
              </a:rPr>
              <a:t>(30% of Net Sales)</a:t>
            </a:r>
          </a:p>
        </p:txBody>
      </p:sp>
      <p:sp>
        <p:nvSpPr>
          <p:cNvPr id="9" name="TextBox 13">
            <a:extLst>
              <a:ext uri="{FF2B5EF4-FFF2-40B4-BE49-F238E27FC236}">
                <a16:creationId xmlns:a16="http://schemas.microsoft.com/office/drawing/2014/main" id="{53DAC303-612F-40A9-97B6-7B09BCAA4892}"/>
              </a:ext>
            </a:extLst>
          </p:cNvPr>
          <p:cNvSpPr txBox="1">
            <a:spLocks noChangeArrowheads="1"/>
          </p:cNvSpPr>
          <p:nvPr/>
        </p:nvSpPr>
        <p:spPr bwMode="auto">
          <a:xfrm>
            <a:off x="0" y="1857801"/>
            <a:ext cx="3929210" cy="446276"/>
          </a:xfrm>
          <a:prstGeom prst="rect">
            <a:avLst/>
          </a:prstGeom>
          <a:solidFill>
            <a:srgbClr val="003366"/>
          </a:solidFill>
          <a:ln w="12700">
            <a:noFill/>
            <a:miter lim="800000"/>
            <a:headEnd/>
            <a:tailEnd/>
          </a:ln>
        </p:spPr>
        <p:txBody>
          <a:bodyPr wrap="square" lIns="0" rIns="0" anchor="ctr">
            <a:spAutoFit/>
          </a:bodyPr>
          <a:lstStyle/>
          <a:p>
            <a:pPr algn="ctr"/>
            <a:r>
              <a:rPr lang="en-US" sz="1150" b="1" dirty="0">
                <a:solidFill>
                  <a:schemeClr val="bg1"/>
                </a:solidFill>
              </a:rPr>
              <a:t>Power Solutions &amp; Protection</a:t>
            </a:r>
          </a:p>
          <a:p>
            <a:pPr algn="ctr"/>
            <a:r>
              <a:rPr lang="en-US" sz="1150" dirty="0">
                <a:solidFill>
                  <a:schemeClr val="bg1"/>
                </a:solidFill>
              </a:rPr>
              <a:t>(40% of Net Sales)</a:t>
            </a:r>
          </a:p>
        </p:txBody>
      </p:sp>
      <p:pic>
        <p:nvPicPr>
          <p:cNvPr id="10" name="Picture 9">
            <a:extLst>
              <a:ext uri="{FF2B5EF4-FFF2-40B4-BE49-F238E27FC236}">
                <a16:creationId xmlns:a16="http://schemas.microsoft.com/office/drawing/2014/main" id="{D2E186E2-AC0E-42CD-86F9-984C0E88F4D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7384" y="2407209"/>
            <a:ext cx="650570" cy="650570"/>
          </a:xfrm>
          <a:prstGeom prst="rect">
            <a:avLst/>
          </a:prstGeom>
        </p:spPr>
      </p:pic>
      <p:pic>
        <p:nvPicPr>
          <p:cNvPr id="11" name="Picture 10" descr="Power Filters category thumbnail">
            <a:extLst>
              <a:ext uri="{FF2B5EF4-FFF2-40B4-BE49-F238E27FC236}">
                <a16:creationId xmlns:a16="http://schemas.microsoft.com/office/drawing/2014/main" id="{72A3DCE7-1835-4420-B88C-8B58C216D9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0499" y="2398649"/>
            <a:ext cx="667690" cy="6676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PSS Series">
            <a:extLst>
              <a:ext uri="{FF2B5EF4-FFF2-40B4-BE49-F238E27FC236}">
                <a16:creationId xmlns:a16="http://schemas.microsoft.com/office/drawing/2014/main" id="{13A6227E-3371-4565-9FCB-2430ADF6473E}"/>
              </a:ext>
            </a:extLst>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614068" y="2413678"/>
            <a:ext cx="600317" cy="637633"/>
          </a:xfrm>
          <a:prstGeom prst="rect">
            <a:avLst/>
          </a:prstGeom>
          <a:noFill/>
          <a:ln w="9525">
            <a:noFill/>
            <a:miter lim="800000"/>
            <a:headEnd/>
            <a:tailEnd/>
          </a:ln>
        </p:spPr>
      </p:pic>
      <p:pic>
        <p:nvPicPr>
          <p:cNvPr id="13" name="Picture 11" descr="Axial lead.jpg">
            <a:extLst>
              <a:ext uri="{FF2B5EF4-FFF2-40B4-BE49-F238E27FC236}">
                <a16:creationId xmlns:a16="http://schemas.microsoft.com/office/drawing/2014/main" id="{68C05D73-10D3-4F6F-BBE2-538A5FEBC410}"/>
              </a:ext>
            </a:extLst>
          </p:cNvPr>
          <p:cNvPicPr>
            <a:picLocks noChangeAspect="1"/>
          </p:cNvPicPr>
          <p:nvPr/>
        </p:nvPicPr>
        <p:blipFill>
          <a:blip r:embed="rId6" cstate="print"/>
          <a:srcRect/>
          <a:stretch>
            <a:fillRect/>
          </a:stretch>
        </p:blipFill>
        <p:spPr bwMode="auto">
          <a:xfrm>
            <a:off x="3594304" y="2470280"/>
            <a:ext cx="456367" cy="524429"/>
          </a:xfrm>
          <a:prstGeom prst="rect">
            <a:avLst/>
          </a:prstGeom>
          <a:noFill/>
          <a:ln w="9525">
            <a:noFill/>
            <a:miter lim="800000"/>
            <a:headEnd/>
            <a:tailEnd/>
          </a:ln>
        </p:spPr>
      </p:pic>
      <p:pic>
        <p:nvPicPr>
          <p:cNvPr id="14" name="Picture 12" descr="Product Thumbnail">
            <a:extLst>
              <a:ext uri="{FF2B5EF4-FFF2-40B4-BE49-F238E27FC236}">
                <a16:creationId xmlns:a16="http://schemas.microsoft.com/office/drawing/2014/main" id="{F18126D9-EF40-4213-8F43-D32284F3F51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8995" y="2436781"/>
            <a:ext cx="591427" cy="5914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EDFFC3D-7247-4CF7-9A49-7D9508BA66BF}"/>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172682" y="2451071"/>
            <a:ext cx="968427" cy="562847"/>
          </a:xfrm>
          <a:prstGeom prst="rect">
            <a:avLst/>
          </a:prstGeom>
        </p:spPr>
      </p:pic>
      <p:pic>
        <p:nvPicPr>
          <p:cNvPr id="16" name="Picture 15">
            <a:extLst>
              <a:ext uri="{FF2B5EF4-FFF2-40B4-BE49-F238E27FC236}">
                <a16:creationId xmlns:a16="http://schemas.microsoft.com/office/drawing/2014/main" id="{29754D8C-F476-4A9F-9F18-1CF312DDCD87}"/>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6648352" y="2420349"/>
            <a:ext cx="954798" cy="624291"/>
          </a:xfrm>
          <a:prstGeom prst="rect">
            <a:avLst/>
          </a:prstGeom>
        </p:spPr>
      </p:pic>
      <p:pic>
        <p:nvPicPr>
          <p:cNvPr id="17" name="Picture 16">
            <a:extLst>
              <a:ext uri="{FF2B5EF4-FFF2-40B4-BE49-F238E27FC236}">
                <a16:creationId xmlns:a16="http://schemas.microsoft.com/office/drawing/2014/main" id="{D25C3773-2A5E-4228-A6A7-58FAA9ECBFD9}"/>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10000" b="90000" l="10000" r="90000">
                        <a14:backgroundMark x1="13006" y1="76506" x2="13006" y2="76506"/>
                        <a14:backgroundMark x1="10694" y1="80422" x2="10694" y2="80422"/>
                      </a14:backgroundRemoval>
                    </a14:imgEffect>
                  </a14:imgLayer>
                </a14:imgProps>
              </a:ext>
            </a:extLst>
          </a:blip>
          <a:stretch>
            <a:fillRect/>
          </a:stretch>
        </p:blipFill>
        <p:spPr>
          <a:xfrm>
            <a:off x="5229039" y="2419672"/>
            <a:ext cx="652026" cy="625644"/>
          </a:xfrm>
          <a:prstGeom prst="rect">
            <a:avLst/>
          </a:prstGeom>
        </p:spPr>
      </p:pic>
      <p:pic>
        <p:nvPicPr>
          <p:cNvPr id="18" name="Picture 17">
            <a:extLst>
              <a:ext uri="{FF2B5EF4-FFF2-40B4-BE49-F238E27FC236}">
                <a16:creationId xmlns:a16="http://schemas.microsoft.com/office/drawing/2014/main" id="{B9EE3557-8691-4761-BAB4-5E9775904383}"/>
              </a:ext>
            </a:extLst>
          </p:cNvPr>
          <p:cNvPicPr>
            <a:picLocks noChangeAspect="1"/>
          </p:cNvPicPr>
          <p:nvPr/>
        </p:nvPicPr>
        <p:blipFill rotWithShape="1">
          <a:blip r:embed="rId13">
            <a:clrChange>
              <a:clrFrom>
                <a:srgbClr val="FFFFFF"/>
              </a:clrFrom>
              <a:clrTo>
                <a:srgbClr val="FFFFFF">
                  <a:alpha val="0"/>
                </a:srgbClr>
              </a:clrTo>
            </a:clrChange>
          </a:blip>
          <a:srcRect l="12084" r="9785"/>
          <a:stretch/>
        </p:blipFill>
        <p:spPr>
          <a:xfrm>
            <a:off x="7736140" y="2444112"/>
            <a:ext cx="889815" cy="576765"/>
          </a:xfrm>
          <a:prstGeom prst="rect">
            <a:avLst/>
          </a:prstGeom>
        </p:spPr>
      </p:pic>
      <p:pic>
        <p:nvPicPr>
          <p:cNvPr id="19" name="Picture 18">
            <a:extLst>
              <a:ext uri="{FF2B5EF4-FFF2-40B4-BE49-F238E27FC236}">
                <a16:creationId xmlns:a16="http://schemas.microsoft.com/office/drawing/2014/main" id="{908582A7-A119-4352-B8E3-C2251436A393}"/>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0524917" y="2418376"/>
            <a:ext cx="761775" cy="628236"/>
          </a:xfrm>
          <a:prstGeom prst="rect">
            <a:avLst/>
          </a:prstGeom>
        </p:spPr>
      </p:pic>
      <p:pic>
        <p:nvPicPr>
          <p:cNvPr id="20" name="Picture 35" descr="signal1.jpg">
            <a:extLst>
              <a:ext uri="{FF2B5EF4-FFF2-40B4-BE49-F238E27FC236}">
                <a16:creationId xmlns:a16="http://schemas.microsoft.com/office/drawing/2014/main" id="{3BE77839-2238-40F9-86E6-AFCEDC33F66A}"/>
              </a:ext>
            </a:extLst>
          </p:cNvPr>
          <p:cNvPicPr>
            <a:picLocks noChangeAspect="1"/>
          </p:cNvPicPr>
          <p:nvPr/>
        </p:nvPicPr>
        <p:blipFill>
          <a:blip r:embed="rId15" cstate="print">
            <a:clrChange>
              <a:clrFrom>
                <a:srgbClr val="F7F5F8"/>
              </a:clrFrom>
              <a:clrTo>
                <a:srgbClr val="F7F5F8">
                  <a:alpha val="0"/>
                </a:srgbClr>
              </a:clrTo>
            </a:clrChange>
          </a:blip>
          <a:srcRect l="12498" t="18842" r="16232" b="21819"/>
          <a:stretch>
            <a:fillRect/>
          </a:stretch>
        </p:blipFill>
        <p:spPr bwMode="auto">
          <a:xfrm>
            <a:off x="8681683" y="2449868"/>
            <a:ext cx="729773" cy="565253"/>
          </a:xfrm>
          <a:prstGeom prst="rect">
            <a:avLst/>
          </a:prstGeom>
          <a:noFill/>
          <a:ln w="9525">
            <a:noFill/>
            <a:miter lim="800000"/>
            <a:headEnd/>
            <a:tailEnd/>
          </a:ln>
        </p:spPr>
      </p:pic>
      <p:pic>
        <p:nvPicPr>
          <p:cNvPr id="21" name="Picture 20">
            <a:extLst>
              <a:ext uri="{FF2B5EF4-FFF2-40B4-BE49-F238E27FC236}">
                <a16:creationId xmlns:a16="http://schemas.microsoft.com/office/drawing/2014/main" id="{AC9E3A37-4F23-4842-B848-0FEA3C5A245E}"/>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9467184" y="2412342"/>
            <a:ext cx="1002005" cy="640305"/>
          </a:xfrm>
          <a:prstGeom prst="rect">
            <a:avLst/>
          </a:prstGeom>
        </p:spPr>
      </p:pic>
      <p:sp>
        <p:nvSpPr>
          <p:cNvPr id="22" name="TextBox 25">
            <a:extLst>
              <a:ext uri="{FF2B5EF4-FFF2-40B4-BE49-F238E27FC236}">
                <a16:creationId xmlns:a16="http://schemas.microsoft.com/office/drawing/2014/main" id="{3D2767C4-F34B-4B09-96C9-46D3B7CB71F2}"/>
              </a:ext>
            </a:extLst>
          </p:cNvPr>
          <p:cNvSpPr txBox="1"/>
          <p:nvPr/>
        </p:nvSpPr>
        <p:spPr>
          <a:xfrm>
            <a:off x="2337943" y="3210445"/>
            <a:ext cx="2860222" cy="61863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defRPr sz="2500" b="1">
                <a:solidFill>
                  <a:srgbClr val="191919"/>
                </a:solidFill>
                <a:latin typeface="+mn-lt"/>
                <a:ea typeface="+mn-ea"/>
                <a:cs typeface="+mn-cs"/>
                <a:sym typeface="Arial"/>
              </a:defRPr>
            </a:lvl1pPr>
          </a:lstStyle>
          <a:p>
            <a:pPr algn="ctr"/>
            <a:r>
              <a:rPr sz="2300" dirty="0">
                <a:solidFill>
                  <a:srgbClr val="003057"/>
                </a:solidFill>
              </a:rPr>
              <a:t>$</a:t>
            </a:r>
            <a:r>
              <a:rPr lang="en-US" sz="2300" dirty="0">
                <a:solidFill>
                  <a:srgbClr val="003057"/>
                </a:solidFill>
              </a:rPr>
              <a:t>632</a:t>
            </a:r>
            <a:r>
              <a:rPr sz="2300" dirty="0">
                <a:solidFill>
                  <a:srgbClr val="003057"/>
                </a:solidFill>
              </a:rPr>
              <a:t>M</a:t>
            </a:r>
            <a:r>
              <a:rPr lang="en-US" sz="2300" dirty="0">
                <a:solidFill>
                  <a:srgbClr val="003057"/>
                </a:solidFill>
              </a:rPr>
              <a:t>* </a:t>
            </a:r>
          </a:p>
          <a:p>
            <a:pPr algn="ctr"/>
            <a:r>
              <a:rPr lang="en-US" sz="1500" dirty="0">
                <a:solidFill>
                  <a:srgbClr val="003057"/>
                </a:solidFill>
              </a:rPr>
              <a:t>Sales</a:t>
            </a:r>
            <a:endParaRPr sz="1500" dirty="0">
              <a:solidFill>
                <a:srgbClr val="003057"/>
              </a:solidFill>
            </a:endParaRPr>
          </a:p>
        </p:txBody>
      </p:sp>
      <p:sp>
        <p:nvSpPr>
          <p:cNvPr id="27" name="TextBox 25">
            <a:extLst>
              <a:ext uri="{FF2B5EF4-FFF2-40B4-BE49-F238E27FC236}">
                <a16:creationId xmlns:a16="http://schemas.microsoft.com/office/drawing/2014/main" id="{056FF09A-DDD9-4BAC-B962-D8B5FCD197ED}"/>
              </a:ext>
            </a:extLst>
          </p:cNvPr>
          <p:cNvSpPr txBox="1"/>
          <p:nvPr/>
        </p:nvSpPr>
        <p:spPr>
          <a:xfrm>
            <a:off x="4450954" y="3190257"/>
            <a:ext cx="2860222" cy="61863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defRPr sz="2500" b="1">
                <a:solidFill>
                  <a:srgbClr val="191919"/>
                </a:solidFill>
                <a:latin typeface="+mn-lt"/>
                <a:ea typeface="+mn-ea"/>
                <a:cs typeface="+mn-cs"/>
                <a:sym typeface="Arial"/>
              </a:defRPr>
            </a:lvl1pPr>
          </a:lstStyle>
          <a:p>
            <a:pPr algn="ctr"/>
            <a:r>
              <a:rPr lang="en-US" sz="2300" dirty="0">
                <a:solidFill>
                  <a:srgbClr val="003057"/>
                </a:solidFill>
              </a:rPr>
              <a:t>27.0%* </a:t>
            </a:r>
          </a:p>
          <a:p>
            <a:pPr algn="ctr"/>
            <a:r>
              <a:rPr lang="en-US" sz="1500" dirty="0">
                <a:solidFill>
                  <a:srgbClr val="003057"/>
                </a:solidFill>
              </a:rPr>
              <a:t>Gross Margin</a:t>
            </a:r>
            <a:endParaRPr sz="2300" dirty="0">
              <a:solidFill>
                <a:srgbClr val="003057"/>
              </a:solidFill>
            </a:endParaRPr>
          </a:p>
        </p:txBody>
      </p:sp>
      <p:sp>
        <p:nvSpPr>
          <p:cNvPr id="28" name="TextBox 25">
            <a:extLst>
              <a:ext uri="{FF2B5EF4-FFF2-40B4-BE49-F238E27FC236}">
                <a16:creationId xmlns:a16="http://schemas.microsoft.com/office/drawing/2014/main" id="{6DB29D8D-FADB-4DE3-B74E-DC4C05538208}"/>
              </a:ext>
            </a:extLst>
          </p:cNvPr>
          <p:cNvSpPr txBox="1"/>
          <p:nvPr/>
        </p:nvSpPr>
        <p:spPr>
          <a:xfrm>
            <a:off x="6710094" y="3208266"/>
            <a:ext cx="2860222" cy="61863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defRPr sz="2500" b="1">
                <a:solidFill>
                  <a:srgbClr val="191919"/>
                </a:solidFill>
                <a:latin typeface="+mn-lt"/>
                <a:ea typeface="+mn-ea"/>
                <a:cs typeface="+mn-cs"/>
                <a:sym typeface="Arial"/>
              </a:defRPr>
            </a:lvl1pPr>
          </a:lstStyle>
          <a:p>
            <a:pPr algn="ctr"/>
            <a:r>
              <a:rPr lang="en-US" sz="2300" dirty="0">
                <a:solidFill>
                  <a:srgbClr val="003057"/>
                </a:solidFill>
              </a:rPr>
              <a:t>11.6%* </a:t>
            </a:r>
          </a:p>
          <a:p>
            <a:pPr algn="ctr"/>
            <a:r>
              <a:rPr lang="en-US" sz="1500" dirty="0">
                <a:solidFill>
                  <a:srgbClr val="003057"/>
                </a:solidFill>
              </a:rPr>
              <a:t>Adj EBITDA Margin</a:t>
            </a:r>
            <a:endParaRPr sz="2300" dirty="0">
              <a:solidFill>
                <a:srgbClr val="003057"/>
              </a:solidFill>
            </a:endParaRPr>
          </a:p>
        </p:txBody>
      </p:sp>
      <p:sp>
        <p:nvSpPr>
          <p:cNvPr id="30" name="TextBox 1">
            <a:extLst>
              <a:ext uri="{FF2B5EF4-FFF2-40B4-BE49-F238E27FC236}">
                <a16:creationId xmlns:a16="http://schemas.microsoft.com/office/drawing/2014/main" id="{27834549-A6F5-4230-A372-32079CE55AB3}"/>
              </a:ext>
            </a:extLst>
          </p:cNvPr>
          <p:cNvSpPr txBox="1"/>
          <p:nvPr/>
        </p:nvSpPr>
        <p:spPr>
          <a:xfrm>
            <a:off x="603250" y="5903771"/>
            <a:ext cx="3155963" cy="21544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sz="800">
                <a:solidFill>
                  <a:srgbClr val="191919"/>
                </a:solidFill>
                <a:latin typeface="+mn-lt"/>
                <a:ea typeface="+mn-ea"/>
                <a:cs typeface="+mn-cs"/>
                <a:sym typeface="Arial"/>
              </a:defRPr>
            </a:lvl1pPr>
          </a:lstStyle>
          <a:p>
            <a:pPr algn="l"/>
            <a:r>
              <a:rPr dirty="0">
                <a:solidFill>
                  <a:schemeClr val="tx1"/>
                </a:solidFill>
              </a:rPr>
              <a:t>* Trailing twelve months ended </a:t>
            </a:r>
            <a:r>
              <a:rPr lang="en-US" dirty="0">
                <a:solidFill>
                  <a:schemeClr val="tx1"/>
                </a:solidFill>
              </a:rPr>
              <a:t>9/30/22</a:t>
            </a:r>
            <a:endParaRPr dirty="0">
              <a:solidFill>
                <a:schemeClr val="tx1"/>
              </a:solidFill>
            </a:endParaRPr>
          </a:p>
        </p:txBody>
      </p:sp>
      <p:graphicFrame>
        <p:nvGraphicFramePr>
          <p:cNvPr id="31" name="Chart 47">
            <a:extLst>
              <a:ext uri="{FF2B5EF4-FFF2-40B4-BE49-F238E27FC236}">
                <a16:creationId xmlns:a16="http://schemas.microsoft.com/office/drawing/2014/main" id="{8C65D916-1933-4658-88C7-8F432E0B6D5C}"/>
              </a:ext>
            </a:extLst>
          </p:cNvPr>
          <p:cNvGraphicFramePr/>
          <p:nvPr/>
        </p:nvGraphicFramePr>
        <p:xfrm>
          <a:off x="4005980" y="3867230"/>
          <a:ext cx="3707134" cy="2333409"/>
        </p:xfrm>
        <a:graphic>
          <a:graphicData uri="http://schemas.openxmlformats.org/drawingml/2006/chart">
            <c:chart xmlns:c="http://schemas.openxmlformats.org/drawingml/2006/chart" xmlns:r="http://schemas.openxmlformats.org/officeDocument/2006/relationships" r:id="rId17"/>
          </a:graphicData>
        </a:graphic>
      </p:graphicFrame>
      <p:pic>
        <p:nvPicPr>
          <p:cNvPr id="35" name="Picture 13" descr="Picture 13">
            <a:extLst>
              <a:ext uri="{FF2B5EF4-FFF2-40B4-BE49-F238E27FC236}">
                <a16:creationId xmlns:a16="http://schemas.microsoft.com/office/drawing/2014/main" id="{8F522064-B121-7BD1-913B-37D2F10C5D03}"/>
              </a:ext>
            </a:extLst>
          </p:cNvPr>
          <p:cNvPicPr>
            <a:picLocks noChangeAspect="1"/>
          </p:cNvPicPr>
          <p:nvPr/>
        </p:nvPicPr>
        <p:blipFill>
          <a:blip r:embed="rId18"/>
          <a:stretch>
            <a:fillRect/>
          </a:stretch>
        </p:blipFill>
        <p:spPr>
          <a:xfrm>
            <a:off x="8374521" y="4200964"/>
            <a:ext cx="802363" cy="423749"/>
          </a:xfrm>
          <a:prstGeom prst="rect">
            <a:avLst/>
          </a:prstGeom>
          <a:ln w="3175" cap="flat">
            <a:noFill/>
            <a:miter lim="400000"/>
          </a:ln>
          <a:effectLst/>
        </p:spPr>
      </p:pic>
      <p:pic>
        <p:nvPicPr>
          <p:cNvPr id="38" name="image30.png" descr="image30.png">
            <a:extLst>
              <a:ext uri="{FF2B5EF4-FFF2-40B4-BE49-F238E27FC236}">
                <a16:creationId xmlns:a16="http://schemas.microsoft.com/office/drawing/2014/main" id="{4C5A85C3-EC96-E967-A08A-D5F0FCF8F548}"/>
              </a:ext>
            </a:extLst>
          </p:cNvPr>
          <p:cNvPicPr>
            <a:picLocks noChangeAspect="1"/>
          </p:cNvPicPr>
          <p:nvPr/>
        </p:nvPicPr>
        <p:blipFill>
          <a:blip r:embed="rId19"/>
          <a:stretch>
            <a:fillRect/>
          </a:stretch>
        </p:blipFill>
        <p:spPr>
          <a:xfrm>
            <a:off x="9621608" y="5474717"/>
            <a:ext cx="1165212" cy="168904"/>
          </a:xfrm>
          <a:prstGeom prst="rect">
            <a:avLst/>
          </a:prstGeom>
          <a:ln w="3175" cap="flat">
            <a:noFill/>
            <a:miter lim="400000"/>
          </a:ln>
          <a:effectLst/>
        </p:spPr>
      </p:pic>
      <p:pic>
        <p:nvPicPr>
          <p:cNvPr id="40" name="Picture 27" descr="Picture 27">
            <a:extLst>
              <a:ext uri="{FF2B5EF4-FFF2-40B4-BE49-F238E27FC236}">
                <a16:creationId xmlns:a16="http://schemas.microsoft.com/office/drawing/2014/main" id="{9A603EF0-CDC7-9529-0980-3F97C415F7CC}"/>
              </a:ext>
            </a:extLst>
          </p:cNvPr>
          <p:cNvPicPr>
            <a:picLocks noChangeAspect="1"/>
          </p:cNvPicPr>
          <p:nvPr/>
        </p:nvPicPr>
        <p:blipFill>
          <a:blip r:embed="rId20"/>
          <a:stretch>
            <a:fillRect/>
          </a:stretch>
        </p:blipFill>
        <p:spPr>
          <a:xfrm>
            <a:off x="8140205" y="5782507"/>
            <a:ext cx="1270995" cy="279708"/>
          </a:xfrm>
          <a:prstGeom prst="rect">
            <a:avLst/>
          </a:prstGeom>
          <a:ln w="3175" cap="flat">
            <a:noFill/>
            <a:miter lim="400000"/>
          </a:ln>
          <a:effectLst/>
        </p:spPr>
      </p:pic>
      <p:pic>
        <p:nvPicPr>
          <p:cNvPr id="41" name="Picture 4" descr="Picture 4">
            <a:extLst>
              <a:ext uri="{FF2B5EF4-FFF2-40B4-BE49-F238E27FC236}">
                <a16:creationId xmlns:a16="http://schemas.microsoft.com/office/drawing/2014/main" id="{C995AAEF-1AA2-D48B-8B02-2010DF169219}"/>
              </a:ext>
            </a:extLst>
          </p:cNvPr>
          <p:cNvPicPr>
            <a:picLocks noChangeAspect="1"/>
          </p:cNvPicPr>
          <p:nvPr/>
        </p:nvPicPr>
        <p:blipFill>
          <a:blip r:embed="rId21"/>
          <a:stretch>
            <a:fillRect/>
          </a:stretch>
        </p:blipFill>
        <p:spPr>
          <a:xfrm>
            <a:off x="9647648" y="5637198"/>
            <a:ext cx="2278344" cy="474786"/>
          </a:xfrm>
          <a:prstGeom prst="rect">
            <a:avLst/>
          </a:prstGeom>
          <a:ln w="3175" cap="flat">
            <a:noFill/>
            <a:miter lim="400000"/>
          </a:ln>
          <a:effectLst/>
        </p:spPr>
      </p:pic>
      <p:pic>
        <p:nvPicPr>
          <p:cNvPr id="42" name="Picture 22" descr="Picture 22">
            <a:extLst>
              <a:ext uri="{FF2B5EF4-FFF2-40B4-BE49-F238E27FC236}">
                <a16:creationId xmlns:a16="http://schemas.microsoft.com/office/drawing/2014/main" id="{272BCFA4-6B2E-509A-70EE-0038C45DC86F}"/>
              </a:ext>
            </a:extLst>
          </p:cNvPr>
          <p:cNvPicPr>
            <a:picLocks noChangeAspect="1"/>
          </p:cNvPicPr>
          <p:nvPr/>
        </p:nvPicPr>
        <p:blipFill>
          <a:blip r:embed="rId22"/>
          <a:stretch>
            <a:fillRect/>
          </a:stretch>
        </p:blipFill>
        <p:spPr>
          <a:xfrm>
            <a:off x="9619165" y="4656986"/>
            <a:ext cx="1154023" cy="619883"/>
          </a:xfrm>
          <a:prstGeom prst="rect">
            <a:avLst/>
          </a:prstGeom>
          <a:ln w="3175" cap="flat">
            <a:noFill/>
            <a:miter lim="400000"/>
          </a:ln>
          <a:effectLst/>
        </p:spPr>
      </p:pic>
      <p:pic>
        <p:nvPicPr>
          <p:cNvPr id="43" name="image45.png" descr="image45.png">
            <a:extLst>
              <a:ext uri="{FF2B5EF4-FFF2-40B4-BE49-F238E27FC236}">
                <a16:creationId xmlns:a16="http://schemas.microsoft.com/office/drawing/2014/main" id="{8B5DBE6D-B895-1566-15E1-25BCA1CF4AAB}"/>
              </a:ext>
            </a:extLst>
          </p:cNvPr>
          <p:cNvPicPr>
            <a:picLocks noChangeAspect="1"/>
          </p:cNvPicPr>
          <p:nvPr/>
        </p:nvPicPr>
        <p:blipFill>
          <a:blip r:embed="rId23"/>
          <a:stretch>
            <a:fillRect/>
          </a:stretch>
        </p:blipFill>
        <p:spPr>
          <a:xfrm>
            <a:off x="8313728" y="5321021"/>
            <a:ext cx="923948" cy="185530"/>
          </a:xfrm>
          <a:prstGeom prst="rect">
            <a:avLst/>
          </a:prstGeom>
          <a:ln w="3175" cap="flat">
            <a:noFill/>
            <a:miter lim="400000"/>
          </a:ln>
          <a:effectLst/>
        </p:spPr>
      </p:pic>
      <p:pic>
        <p:nvPicPr>
          <p:cNvPr id="44" name="image44.png" descr="image44.png">
            <a:extLst>
              <a:ext uri="{FF2B5EF4-FFF2-40B4-BE49-F238E27FC236}">
                <a16:creationId xmlns:a16="http://schemas.microsoft.com/office/drawing/2014/main" id="{6FAE94E6-81F8-B852-F051-B2F0541D8B7D}"/>
              </a:ext>
            </a:extLst>
          </p:cNvPr>
          <p:cNvPicPr>
            <a:picLocks noChangeAspect="1"/>
          </p:cNvPicPr>
          <p:nvPr/>
        </p:nvPicPr>
        <p:blipFill>
          <a:blip r:embed="rId24"/>
          <a:stretch>
            <a:fillRect/>
          </a:stretch>
        </p:blipFill>
        <p:spPr>
          <a:xfrm>
            <a:off x="8312712" y="4855733"/>
            <a:ext cx="925980" cy="179638"/>
          </a:xfrm>
          <a:prstGeom prst="rect">
            <a:avLst/>
          </a:prstGeom>
          <a:ln w="3175" cap="flat">
            <a:noFill/>
            <a:miter lim="400000"/>
          </a:ln>
          <a:effectLst/>
        </p:spPr>
      </p:pic>
      <p:pic>
        <p:nvPicPr>
          <p:cNvPr id="7" name="Picture 6">
            <a:extLst>
              <a:ext uri="{FF2B5EF4-FFF2-40B4-BE49-F238E27FC236}">
                <a16:creationId xmlns:a16="http://schemas.microsoft.com/office/drawing/2014/main" id="{D8E4B5DD-94FD-F561-1235-1E44FB8C7971}"/>
              </a:ext>
            </a:extLst>
          </p:cNvPr>
          <p:cNvPicPr>
            <a:picLocks noChangeAspect="1"/>
          </p:cNvPicPr>
          <p:nvPr/>
        </p:nvPicPr>
        <p:blipFill rotWithShape="1">
          <a:blip r:embed="rId25"/>
          <a:srcRect t="30303" b="28070"/>
          <a:stretch/>
        </p:blipFill>
        <p:spPr>
          <a:xfrm>
            <a:off x="9360568" y="4143356"/>
            <a:ext cx="1526926" cy="423750"/>
          </a:xfrm>
          <a:prstGeom prst="rect">
            <a:avLst/>
          </a:prstGeom>
        </p:spPr>
      </p:pic>
      <p:pic>
        <p:nvPicPr>
          <p:cNvPr id="1026" name="Picture 2">
            <a:extLst>
              <a:ext uri="{FF2B5EF4-FFF2-40B4-BE49-F238E27FC236}">
                <a16:creationId xmlns:a16="http://schemas.microsoft.com/office/drawing/2014/main" id="{AC693F79-54A9-2D15-4886-5349F46A0A5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1068468" y="4981877"/>
            <a:ext cx="532895" cy="67828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09BF9BF-D094-8F02-8C35-22A276FADEF0}"/>
              </a:ext>
            </a:extLst>
          </p:cNvPr>
          <p:cNvPicPr>
            <a:picLocks noChangeAspect="1"/>
          </p:cNvPicPr>
          <p:nvPr/>
        </p:nvPicPr>
        <p:blipFill>
          <a:blip r:embed="rId27"/>
          <a:stretch>
            <a:fillRect/>
          </a:stretch>
        </p:blipFill>
        <p:spPr>
          <a:xfrm>
            <a:off x="10871389" y="4173271"/>
            <a:ext cx="853514" cy="573074"/>
          </a:xfrm>
          <a:prstGeom prst="rect">
            <a:avLst/>
          </a:prstGeom>
        </p:spPr>
      </p:pic>
      <p:sp>
        <p:nvSpPr>
          <p:cNvPr id="47" name="TextBox 11">
            <a:extLst>
              <a:ext uri="{FF2B5EF4-FFF2-40B4-BE49-F238E27FC236}">
                <a16:creationId xmlns:a16="http://schemas.microsoft.com/office/drawing/2014/main" id="{5A93B99C-003E-2CC5-FAE6-72AF71F33F79}"/>
              </a:ext>
            </a:extLst>
          </p:cNvPr>
          <p:cNvSpPr txBox="1"/>
          <p:nvPr/>
        </p:nvSpPr>
        <p:spPr>
          <a:xfrm>
            <a:off x="573088" y="1243693"/>
            <a:ext cx="9136042" cy="4462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l" defTabSz="914400">
              <a:defRPr sz="2800" b="1" spc="-30">
                <a:solidFill>
                  <a:srgbClr val="FFFFFF"/>
                </a:solidFill>
                <a:latin typeface="+mn-lt"/>
                <a:ea typeface="+mn-ea"/>
                <a:cs typeface="+mn-cs"/>
                <a:sym typeface="Arial"/>
              </a:defRPr>
            </a:lvl1pPr>
          </a:lstStyle>
          <a:p>
            <a:r>
              <a:rPr lang="en-US" sz="2300" dirty="0">
                <a:solidFill>
                  <a:srgbClr val="003366"/>
                </a:solidFill>
              </a:rPr>
              <a:t>Powering</a:t>
            </a:r>
            <a:r>
              <a:rPr sz="2300" dirty="0">
                <a:solidFill>
                  <a:srgbClr val="003366"/>
                </a:solidFill>
              </a:rPr>
              <a:t>, protect</a:t>
            </a:r>
            <a:r>
              <a:rPr lang="en-US" sz="2300" dirty="0">
                <a:solidFill>
                  <a:srgbClr val="003366"/>
                </a:solidFill>
              </a:rPr>
              <a:t>ing</a:t>
            </a:r>
            <a:r>
              <a:rPr sz="2300" dirty="0">
                <a:solidFill>
                  <a:srgbClr val="003366"/>
                </a:solidFill>
              </a:rPr>
              <a:t> and connect</a:t>
            </a:r>
            <a:r>
              <a:rPr lang="en-US" sz="2300" dirty="0">
                <a:solidFill>
                  <a:srgbClr val="003366"/>
                </a:solidFill>
              </a:rPr>
              <a:t>ing</a:t>
            </a:r>
            <a:r>
              <a:rPr sz="2300" dirty="0">
                <a:solidFill>
                  <a:srgbClr val="003366"/>
                </a:solidFill>
              </a:rPr>
              <a:t> electronic circuits</a:t>
            </a:r>
            <a:r>
              <a:rPr lang="en-US" sz="2300" dirty="0">
                <a:solidFill>
                  <a:srgbClr val="003366"/>
                </a:solidFill>
              </a:rPr>
              <a:t> since 1949</a:t>
            </a:r>
            <a:endParaRPr sz="2300" dirty="0">
              <a:solidFill>
                <a:srgbClr val="003366"/>
              </a:solidFill>
            </a:endParaRPr>
          </a:p>
        </p:txBody>
      </p:sp>
      <p:sp>
        <p:nvSpPr>
          <p:cNvPr id="2" name="TextBox 1">
            <a:extLst>
              <a:ext uri="{FF2B5EF4-FFF2-40B4-BE49-F238E27FC236}">
                <a16:creationId xmlns:a16="http://schemas.microsoft.com/office/drawing/2014/main" id="{C9C79180-0612-DCEE-72F8-EF8125ECA398}"/>
              </a:ext>
            </a:extLst>
          </p:cNvPr>
          <p:cNvSpPr txBox="1"/>
          <p:nvPr/>
        </p:nvSpPr>
        <p:spPr>
          <a:xfrm>
            <a:off x="200310" y="4292030"/>
            <a:ext cx="480974" cy="20518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lumMod val="75000"/>
                  </a:schemeClr>
                </a:solidFill>
                <a:effectLst/>
                <a:uFillTx/>
                <a:latin typeface="+mj-lt"/>
                <a:ea typeface="+mj-ea"/>
                <a:cs typeface="+mj-cs"/>
                <a:sym typeface="Helvetica Neue"/>
              </a:rPr>
              <a:t>OEM</a:t>
            </a:r>
          </a:p>
        </p:txBody>
      </p:sp>
    </p:spTree>
    <p:extLst>
      <p:ext uri="{BB962C8B-B14F-4D97-AF65-F5344CB8AC3E}">
        <p14:creationId xmlns:p14="http://schemas.microsoft.com/office/powerpoint/2010/main" val="26096715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iverse Offerings">
            <a:extLst>
              <a:ext uri="{FF2B5EF4-FFF2-40B4-BE49-F238E27FC236}">
                <a16:creationId xmlns:a16="http://schemas.microsoft.com/office/drawing/2014/main" id="{DFA10179-FFF9-4AD2-B152-3BC6DEA9438F}"/>
              </a:ext>
            </a:extLst>
          </p:cNvPr>
          <p:cNvSpPr txBox="1"/>
          <p:nvPr/>
        </p:nvSpPr>
        <p:spPr>
          <a:xfrm>
            <a:off x="603250" y="320847"/>
            <a:ext cx="10985500" cy="71658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a:lnSpc>
                <a:spcPct val="80000"/>
              </a:lnSpc>
              <a:defRPr sz="4000" b="1" spc="-79">
                <a:solidFill>
                  <a:srgbClr val="003057"/>
                </a:solidFill>
                <a:latin typeface="+mn-lt"/>
                <a:ea typeface="+mn-ea"/>
                <a:cs typeface="+mn-cs"/>
                <a:sym typeface="Arial"/>
              </a:defRPr>
            </a:lvl1pPr>
          </a:lstStyle>
          <a:p>
            <a:r>
              <a:rPr lang="en-US" sz="3600" dirty="0"/>
              <a:t>Multi-Pronged Strategy for Sustained Growth</a:t>
            </a:r>
          </a:p>
        </p:txBody>
      </p:sp>
      <p:sp>
        <p:nvSpPr>
          <p:cNvPr id="3" name="Arrow: Right 2">
            <a:extLst>
              <a:ext uri="{FF2B5EF4-FFF2-40B4-BE49-F238E27FC236}">
                <a16:creationId xmlns:a16="http://schemas.microsoft.com/office/drawing/2014/main" id="{F6999240-4700-4EFA-89F6-0D648206DF5F}"/>
              </a:ext>
            </a:extLst>
          </p:cNvPr>
          <p:cNvSpPr/>
          <p:nvPr/>
        </p:nvSpPr>
        <p:spPr>
          <a:xfrm>
            <a:off x="5580511" y="3224083"/>
            <a:ext cx="613263" cy="527539"/>
          </a:xfrm>
          <a:prstGeom prst="rightArrow">
            <a:avLst/>
          </a:prstGeom>
          <a:solidFill>
            <a:srgbClr val="0083C0"/>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8" name="TextBox 26">
            <a:extLst>
              <a:ext uri="{FF2B5EF4-FFF2-40B4-BE49-F238E27FC236}">
                <a16:creationId xmlns:a16="http://schemas.microsoft.com/office/drawing/2014/main" id="{F609AFF4-2A1B-44C8-914C-6C43577A239B}"/>
              </a:ext>
            </a:extLst>
          </p:cNvPr>
          <p:cNvSpPr txBox="1"/>
          <p:nvPr/>
        </p:nvSpPr>
        <p:spPr>
          <a:xfrm>
            <a:off x="6685218" y="4318087"/>
            <a:ext cx="4862740" cy="8412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180970" marR="0" lvl="1" indent="-180970" algn="l" defTabSz="914400" rtl="0" eaLnBrk="1" fontAlgn="auto" latinLnBrk="0" hangingPunct="0">
              <a:lnSpc>
                <a:spcPct val="100000"/>
              </a:lnSpc>
              <a:spcBef>
                <a:spcPts val="400"/>
              </a:spcBef>
              <a:spcAft>
                <a:spcPts val="0"/>
              </a:spcAft>
              <a:buClr>
                <a:srgbClr val="0070C0"/>
              </a:buClr>
              <a:buSzPct val="100000"/>
              <a:buFont typeface="Arial"/>
              <a:buChar char="•"/>
              <a:tabLst/>
              <a:defRPr sz="1400" b="1">
                <a:solidFill>
                  <a:srgbClr val="63666A"/>
                </a:solidFill>
                <a:latin typeface="+mn-lt"/>
                <a:ea typeface="+mn-ea"/>
                <a:cs typeface="+mn-cs"/>
                <a:sym typeface="Arial"/>
              </a:defRPr>
            </a:pPr>
            <a:r>
              <a:rPr kumimoji="0" lang="en-US" sz="1400" b="1" i="0" u="none" strike="noStrike" kern="0" cap="none" spc="0" normalizeH="0" baseline="0" noProof="0" dirty="0">
                <a:ln>
                  <a:noFill/>
                </a:ln>
                <a:solidFill>
                  <a:srgbClr val="32373C"/>
                </a:solidFill>
                <a:effectLst/>
                <a:uLnTx/>
                <a:uFillTx/>
                <a:latin typeface="Arial"/>
                <a:cs typeface="Arial"/>
                <a:sym typeface="Arial"/>
              </a:rPr>
              <a:t>People and Culture as a Differentiator</a:t>
            </a:r>
          </a:p>
          <a:p>
            <a:pPr marL="180970" marR="0" lvl="1" indent="-180970" algn="l" defTabSz="914400" rtl="0" eaLnBrk="1" fontAlgn="auto" latinLnBrk="0" hangingPunct="0">
              <a:lnSpc>
                <a:spcPct val="100000"/>
              </a:lnSpc>
              <a:spcBef>
                <a:spcPts val="400"/>
              </a:spcBef>
              <a:spcAft>
                <a:spcPts val="0"/>
              </a:spcAft>
              <a:buClr>
                <a:srgbClr val="0070C0"/>
              </a:buClr>
              <a:buSzPct val="100000"/>
              <a:buFont typeface="Arial"/>
              <a:buChar char="•"/>
              <a:tabLst/>
              <a:defRPr sz="1400" b="1">
                <a:solidFill>
                  <a:srgbClr val="63666A"/>
                </a:solidFill>
                <a:latin typeface="+mn-lt"/>
                <a:ea typeface="+mn-ea"/>
                <a:cs typeface="+mn-cs"/>
                <a:sym typeface="Arial"/>
              </a:defRPr>
            </a:pPr>
            <a:r>
              <a:rPr kumimoji="0" lang="en-US" sz="1400" b="1" i="0" u="none" strike="noStrike" kern="0" cap="none" spc="0" normalizeH="0" baseline="0" noProof="0" dirty="0">
                <a:ln>
                  <a:noFill/>
                </a:ln>
                <a:solidFill>
                  <a:srgbClr val="32373C"/>
                </a:solidFill>
                <a:effectLst/>
                <a:uLnTx/>
                <a:uFillTx/>
                <a:latin typeface="Arial"/>
                <a:cs typeface="Arial"/>
                <a:sym typeface="Arial"/>
              </a:rPr>
              <a:t>Operational and Process Improvement</a:t>
            </a:r>
          </a:p>
          <a:p>
            <a:pPr marL="180970" marR="0" lvl="1" indent="-180970" algn="l" defTabSz="914400" rtl="0" eaLnBrk="1" fontAlgn="auto" latinLnBrk="0" hangingPunct="0">
              <a:lnSpc>
                <a:spcPct val="100000"/>
              </a:lnSpc>
              <a:spcBef>
                <a:spcPts val="400"/>
              </a:spcBef>
              <a:spcAft>
                <a:spcPts val="0"/>
              </a:spcAft>
              <a:buClr>
                <a:srgbClr val="0070C0"/>
              </a:buClr>
              <a:buSzPct val="100000"/>
              <a:buFont typeface="Arial"/>
              <a:buChar char="•"/>
              <a:tabLst/>
              <a:defRPr sz="1400" b="1">
                <a:solidFill>
                  <a:srgbClr val="63666A"/>
                </a:solidFill>
                <a:latin typeface="+mn-lt"/>
                <a:ea typeface="+mn-ea"/>
                <a:cs typeface="+mn-cs"/>
                <a:sym typeface="Arial"/>
              </a:defRPr>
            </a:pPr>
            <a:r>
              <a:rPr lang="en-US" sz="1400" b="1" dirty="0">
                <a:solidFill>
                  <a:srgbClr val="32373C"/>
                </a:solidFill>
                <a:latin typeface="Arial"/>
                <a:cs typeface="Arial"/>
                <a:sym typeface="Arial"/>
              </a:rPr>
              <a:t>De-emphasizing some revenue/products</a:t>
            </a:r>
            <a:endParaRPr kumimoji="0" lang="en-US" sz="1100" b="0" i="0" u="none" strike="noStrike" kern="0" cap="none" spc="0" normalizeH="0" baseline="0" noProof="0" dirty="0">
              <a:ln>
                <a:noFill/>
              </a:ln>
              <a:solidFill>
                <a:srgbClr val="32373C"/>
              </a:solidFill>
              <a:effectLst/>
              <a:uLnTx/>
              <a:uFillTx/>
              <a:latin typeface="Arial"/>
              <a:cs typeface="Arial"/>
              <a:sym typeface="Arial"/>
            </a:endParaRPr>
          </a:p>
        </p:txBody>
      </p:sp>
      <p:sp>
        <p:nvSpPr>
          <p:cNvPr id="9" name="Products">
            <a:extLst>
              <a:ext uri="{FF2B5EF4-FFF2-40B4-BE49-F238E27FC236}">
                <a16:creationId xmlns:a16="http://schemas.microsoft.com/office/drawing/2014/main" id="{E540DEC5-B4DC-49A1-B6A5-D97C3C448AA8}"/>
              </a:ext>
            </a:extLst>
          </p:cNvPr>
          <p:cNvSpPr txBox="1">
            <a:spLocks/>
          </p:cNvSpPr>
          <p:nvPr/>
        </p:nvSpPr>
        <p:spPr>
          <a:xfrm>
            <a:off x="6685218" y="3892417"/>
            <a:ext cx="4621998" cy="558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marL="0" marR="0" indent="0" algn="l" defTabSz="412750" rtl="0" latinLnBrk="0">
              <a:lnSpc>
                <a:spcPct val="100000"/>
              </a:lnSpc>
              <a:spcBef>
                <a:spcPts val="0"/>
              </a:spcBef>
              <a:spcAft>
                <a:spcPts val="0"/>
              </a:spcAft>
              <a:buClrTx/>
              <a:buSzTx/>
              <a:buFontTx/>
              <a:buNone/>
              <a:tabLst/>
              <a:defRPr sz="2400" b="1" i="0" u="none" strike="noStrike" cap="none" spc="0" baseline="0">
                <a:solidFill>
                  <a:srgbClr val="003057"/>
                </a:solidFill>
                <a:uFillTx/>
                <a:latin typeface="+mn-lt"/>
                <a:ea typeface="+mn-ea"/>
                <a:cs typeface="+mn-cs"/>
                <a:sym typeface="Arial"/>
              </a:defRPr>
            </a:lvl1pPr>
            <a:lvl2pPr marL="0" marR="0" indent="4572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Arial"/>
              </a:defRPr>
            </a:lvl2pPr>
            <a:lvl3pPr marL="0" marR="0" indent="9144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Arial"/>
              </a:defRPr>
            </a:lvl3pPr>
            <a:lvl4pPr marL="0" marR="0" indent="13716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Arial"/>
              </a:defRPr>
            </a:lvl4pPr>
            <a:lvl5pPr marL="0" marR="0" indent="18288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Arial"/>
              </a:defRPr>
            </a:lvl5pPr>
            <a:lvl6pPr marL="3352800" marR="0" indent="-304800" algn="l" defTabSz="1219169"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6pPr>
            <a:lvl7pPr marL="3962400" marR="0" indent="-304800" algn="l" defTabSz="1219169"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7pPr>
            <a:lvl8pPr marL="4572000" marR="0" indent="-304800" algn="l" defTabSz="1219169"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8pPr>
            <a:lvl9pPr marL="5181600" marR="0" indent="-304800" algn="l" defTabSz="1219169"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9pPr>
          </a:lstStyle>
          <a:p>
            <a:pPr marL="0" marR="0" lvl="0" indent="0" algn="l" defTabSz="412750" rtl="0" eaLnBrk="1" fontAlgn="auto" latinLnBrk="0" hangingPunct="1">
              <a:lnSpc>
                <a:spcPct val="100000"/>
              </a:lnSpc>
              <a:spcBef>
                <a:spcPts val="0"/>
              </a:spcBef>
              <a:spcAft>
                <a:spcPts val="0"/>
              </a:spcAft>
              <a:buClrTx/>
              <a:buSzTx/>
              <a:buFontTx/>
              <a:buNone/>
              <a:tabLst/>
              <a:defRPr/>
            </a:pPr>
            <a:r>
              <a:rPr lang="en-US" dirty="0">
                <a:solidFill>
                  <a:srgbClr val="006CA0"/>
                </a:solidFill>
                <a:latin typeface="Arial"/>
                <a:cs typeface="Arial"/>
              </a:rPr>
              <a:t>Optimization &amp; Simplification</a:t>
            </a:r>
            <a:endParaRPr kumimoji="0" lang="en-US" sz="2400" b="1" i="0" u="none" strike="noStrike" kern="0" cap="none" spc="0" normalizeH="0" baseline="0" noProof="0" dirty="0">
              <a:ln>
                <a:noFill/>
              </a:ln>
              <a:solidFill>
                <a:srgbClr val="006CA0"/>
              </a:solidFill>
              <a:effectLst/>
              <a:uLnTx/>
              <a:uFillTx/>
              <a:latin typeface="Arial"/>
              <a:cs typeface="Arial"/>
              <a:sym typeface="Arial"/>
            </a:endParaRPr>
          </a:p>
        </p:txBody>
      </p:sp>
      <p:sp>
        <p:nvSpPr>
          <p:cNvPr id="10" name="TextBox 26">
            <a:extLst>
              <a:ext uri="{FF2B5EF4-FFF2-40B4-BE49-F238E27FC236}">
                <a16:creationId xmlns:a16="http://schemas.microsoft.com/office/drawing/2014/main" id="{D410C19F-0ACC-4EA5-8DEF-FAA7ADA297CE}"/>
              </a:ext>
            </a:extLst>
          </p:cNvPr>
          <p:cNvSpPr txBox="1"/>
          <p:nvPr/>
        </p:nvSpPr>
        <p:spPr>
          <a:xfrm>
            <a:off x="6723362" y="2376887"/>
            <a:ext cx="5172076" cy="137473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180970" marR="0" lvl="1" indent="-180970" algn="l" defTabSz="914400" rtl="0" eaLnBrk="1" fontAlgn="auto" latinLnBrk="0" hangingPunct="0">
              <a:lnSpc>
                <a:spcPct val="100000"/>
              </a:lnSpc>
              <a:spcBef>
                <a:spcPts val="400"/>
              </a:spcBef>
              <a:spcAft>
                <a:spcPts val="0"/>
              </a:spcAft>
              <a:buClr>
                <a:srgbClr val="0070C0"/>
              </a:buClr>
              <a:buSzPct val="100000"/>
              <a:buFont typeface="Arial"/>
              <a:buChar char="•"/>
              <a:tabLst/>
              <a:defRPr sz="1400" b="1">
                <a:solidFill>
                  <a:srgbClr val="63666A"/>
                </a:solidFill>
                <a:latin typeface="+mn-lt"/>
                <a:ea typeface="+mn-ea"/>
                <a:cs typeface="+mn-cs"/>
                <a:sym typeface="Arial"/>
              </a:defRPr>
            </a:pPr>
            <a:r>
              <a:rPr kumimoji="0" lang="en-US" sz="1400" b="1" i="0" u="none" strike="noStrike" kern="0" cap="none" spc="0" normalizeH="0" baseline="0" noProof="0" dirty="0">
                <a:ln>
                  <a:noFill/>
                </a:ln>
                <a:solidFill>
                  <a:srgbClr val="32373C"/>
                </a:solidFill>
                <a:effectLst/>
                <a:uLnTx/>
                <a:uFillTx/>
                <a:latin typeface="Arial"/>
                <a:cs typeface="Arial"/>
                <a:sym typeface="Arial"/>
              </a:rPr>
              <a:t>Double down on high-growth and emerging markets</a:t>
            </a:r>
            <a:endParaRPr kumimoji="0" lang="en-US" sz="1100" b="0" i="0" u="none" strike="noStrike" kern="0" cap="none" spc="0" normalizeH="0" baseline="0" noProof="0" dirty="0">
              <a:ln>
                <a:noFill/>
              </a:ln>
              <a:solidFill>
                <a:srgbClr val="32373C"/>
              </a:solidFill>
              <a:effectLst/>
              <a:uLnTx/>
              <a:uFillTx/>
              <a:latin typeface="Arial"/>
              <a:cs typeface="Arial"/>
              <a:sym typeface="Arial"/>
            </a:endParaRPr>
          </a:p>
          <a:p>
            <a:pPr marL="180970" marR="0" lvl="1" indent="-180970" algn="l" defTabSz="914400" rtl="0" eaLnBrk="1" fontAlgn="auto" latinLnBrk="0" hangingPunct="0">
              <a:lnSpc>
                <a:spcPct val="100000"/>
              </a:lnSpc>
              <a:spcBef>
                <a:spcPts val="400"/>
              </a:spcBef>
              <a:spcAft>
                <a:spcPts val="0"/>
              </a:spcAft>
              <a:buClr>
                <a:srgbClr val="0070C0"/>
              </a:buClr>
              <a:buSzPct val="100000"/>
              <a:buFont typeface="Arial"/>
              <a:buChar char="•"/>
              <a:tabLst/>
              <a:defRPr sz="1400" b="1">
                <a:solidFill>
                  <a:srgbClr val="63666A"/>
                </a:solidFill>
                <a:latin typeface="+mn-lt"/>
                <a:ea typeface="+mn-ea"/>
                <a:cs typeface="+mn-cs"/>
                <a:sym typeface="Arial"/>
              </a:defRPr>
            </a:pPr>
            <a:r>
              <a:rPr lang="en-US" sz="1400" b="1" dirty="0">
                <a:solidFill>
                  <a:srgbClr val="32373C"/>
                </a:solidFill>
                <a:latin typeface="Arial"/>
                <a:cs typeface="Arial"/>
                <a:sym typeface="Arial"/>
              </a:rPr>
              <a:t>Focus on quality relationships with the right customers</a:t>
            </a:r>
          </a:p>
          <a:p>
            <a:pPr marL="180970" marR="0" lvl="1" indent="-180970" algn="l" defTabSz="914400" rtl="0" eaLnBrk="1" fontAlgn="auto" latinLnBrk="0" hangingPunct="0">
              <a:lnSpc>
                <a:spcPct val="100000"/>
              </a:lnSpc>
              <a:spcBef>
                <a:spcPts val="400"/>
              </a:spcBef>
              <a:spcAft>
                <a:spcPts val="0"/>
              </a:spcAft>
              <a:buClr>
                <a:srgbClr val="0070C0"/>
              </a:buClr>
              <a:buSzPct val="100000"/>
              <a:buFont typeface="Arial"/>
              <a:buChar char="•"/>
              <a:tabLst/>
              <a:defRPr sz="1400" b="1">
                <a:solidFill>
                  <a:srgbClr val="63666A"/>
                </a:solidFill>
                <a:latin typeface="+mn-lt"/>
                <a:ea typeface="+mn-ea"/>
                <a:cs typeface="+mn-cs"/>
                <a:sym typeface="Arial"/>
              </a:defRPr>
            </a:pPr>
            <a:r>
              <a:rPr kumimoji="0" lang="en-US" sz="1400" b="1" i="0" u="none" strike="noStrike" kern="0" cap="none" spc="0" normalizeH="0" baseline="0" noProof="0" dirty="0">
                <a:ln>
                  <a:noFill/>
                </a:ln>
                <a:solidFill>
                  <a:srgbClr val="32373C"/>
                </a:solidFill>
                <a:effectLst/>
                <a:uLnTx/>
                <a:uFillTx/>
                <a:latin typeface="Arial"/>
                <a:cs typeface="Arial"/>
                <a:sym typeface="Arial"/>
              </a:rPr>
              <a:t>Play for favor</a:t>
            </a:r>
            <a:r>
              <a:rPr lang="en-US" sz="1400" b="1" dirty="0">
                <a:solidFill>
                  <a:srgbClr val="32373C"/>
                </a:solidFill>
                <a:latin typeface="Arial"/>
                <a:cs typeface="Arial"/>
                <a:sym typeface="Arial"/>
              </a:rPr>
              <a:t>able positioning on product designs</a:t>
            </a:r>
            <a:endParaRPr kumimoji="0" lang="en-US" sz="1400" b="1" i="0" u="none" strike="noStrike" kern="0" cap="none" spc="0" normalizeH="0" baseline="0" noProof="0" dirty="0">
              <a:ln>
                <a:noFill/>
              </a:ln>
              <a:solidFill>
                <a:srgbClr val="32373C"/>
              </a:solidFill>
              <a:effectLst/>
              <a:uLnTx/>
              <a:uFillTx/>
              <a:latin typeface="Arial"/>
              <a:cs typeface="Arial"/>
              <a:sym typeface="Arial"/>
            </a:endParaRPr>
          </a:p>
          <a:p>
            <a:pPr marL="180970" marR="0" lvl="1" indent="-180970" algn="l" defTabSz="914400" rtl="0" eaLnBrk="1" fontAlgn="auto" latinLnBrk="0" hangingPunct="0">
              <a:lnSpc>
                <a:spcPct val="100000"/>
              </a:lnSpc>
              <a:spcBef>
                <a:spcPts val="400"/>
              </a:spcBef>
              <a:spcAft>
                <a:spcPts val="0"/>
              </a:spcAft>
              <a:buClr>
                <a:srgbClr val="0070C0"/>
              </a:buClr>
              <a:buSzPct val="100000"/>
              <a:buFont typeface="Arial"/>
              <a:buChar char="•"/>
              <a:tabLst/>
              <a:defRPr sz="1400" b="1">
                <a:solidFill>
                  <a:srgbClr val="63666A"/>
                </a:solidFill>
                <a:latin typeface="+mn-lt"/>
                <a:ea typeface="+mn-ea"/>
                <a:cs typeface="+mn-cs"/>
                <a:sym typeface="Arial"/>
              </a:defRPr>
            </a:pPr>
            <a:r>
              <a:rPr lang="en-US" sz="1400" b="1" dirty="0">
                <a:solidFill>
                  <a:srgbClr val="32373C"/>
                </a:solidFill>
                <a:latin typeface="Arial"/>
                <a:cs typeface="Arial"/>
                <a:sym typeface="Arial"/>
              </a:rPr>
              <a:t>Sharpen pricing strategies and practices</a:t>
            </a:r>
          </a:p>
          <a:p>
            <a:pPr marR="0" lvl="1" indent="0" algn="l" defTabSz="914400" rtl="0" eaLnBrk="1" fontAlgn="auto" latinLnBrk="0" hangingPunct="0">
              <a:lnSpc>
                <a:spcPct val="100000"/>
              </a:lnSpc>
              <a:spcBef>
                <a:spcPts val="400"/>
              </a:spcBef>
              <a:spcAft>
                <a:spcPts val="0"/>
              </a:spcAft>
              <a:buClr>
                <a:srgbClr val="0070C0"/>
              </a:buClr>
              <a:buSzPct val="100000"/>
              <a:tabLst/>
              <a:defRPr sz="1400" b="1">
                <a:solidFill>
                  <a:srgbClr val="63666A"/>
                </a:solidFill>
                <a:latin typeface="+mn-lt"/>
                <a:ea typeface="+mn-ea"/>
                <a:cs typeface="+mn-cs"/>
                <a:sym typeface="Arial"/>
              </a:defRPr>
            </a:pPr>
            <a:endParaRPr kumimoji="0" lang="en-US" sz="1400" b="1" i="0" u="none" strike="noStrike" kern="0" cap="none" spc="0" normalizeH="0" baseline="0" noProof="0" dirty="0">
              <a:ln>
                <a:noFill/>
              </a:ln>
              <a:solidFill>
                <a:srgbClr val="63666A"/>
              </a:solidFill>
              <a:effectLst/>
              <a:uLnTx/>
              <a:uFillTx/>
              <a:latin typeface="Arial"/>
              <a:cs typeface="Arial"/>
              <a:sym typeface="Arial"/>
            </a:endParaRPr>
          </a:p>
        </p:txBody>
      </p:sp>
      <p:sp>
        <p:nvSpPr>
          <p:cNvPr id="11" name="Products">
            <a:extLst>
              <a:ext uri="{FF2B5EF4-FFF2-40B4-BE49-F238E27FC236}">
                <a16:creationId xmlns:a16="http://schemas.microsoft.com/office/drawing/2014/main" id="{04F9DB3E-3303-45D9-B9DF-7FA94661B9C2}"/>
              </a:ext>
            </a:extLst>
          </p:cNvPr>
          <p:cNvSpPr txBox="1">
            <a:spLocks/>
          </p:cNvSpPr>
          <p:nvPr/>
        </p:nvSpPr>
        <p:spPr>
          <a:xfrm>
            <a:off x="6711145" y="1912284"/>
            <a:ext cx="4747528" cy="558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marL="0" marR="0" indent="0" algn="l" defTabSz="412750" rtl="0" latinLnBrk="0">
              <a:lnSpc>
                <a:spcPct val="100000"/>
              </a:lnSpc>
              <a:spcBef>
                <a:spcPts val="0"/>
              </a:spcBef>
              <a:spcAft>
                <a:spcPts val="0"/>
              </a:spcAft>
              <a:buClrTx/>
              <a:buSzTx/>
              <a:buFontTx/>
              <a:buNone/>
              <a:tabLst/>
              <a:defRPr sz="2400" b="1" i="0" u="none" strike="noStrike" cap="none" spc="0" baseline="0">
                <a:solidFill>
                  <a:srgbClr val="003057"/>
                </a:solidFill>
                <a:uFillTx/>
                <a:latin typeface="+mn-lt"/>
                <a:ea typeface="+mn-ea"/>
                <a:cs typeface="+mn-cs"/>
                <a:sym typeface="Arial"/>
              </a:defRPr>
            </a:lvl1pPr>
            <a:lvl2pPr marL="0" marR="0" indent="4572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Arial"/>
              </a:defRPr>
            </a:lvl2pPr>
            <a:lvl3pPr marL="0" marR="0" indent="9144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Arial"/>
              </a:defRPr>
            </a:lvl3pPr>
            <a:lvl4pPr marL="0" marR="0" indent="13716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Arial"/>
              </a:defRPr>
            </a:lvl4pPr>
            <a:lvl5pPr marL="0" marR="0" indent="18288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Arial"/>
              </a:defRPr>
            </a:lvl5pPr>
            <a:lvl6pPr marL="3352800" marR="0" indent="-304800" algn="l" defTabSz="1219169"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6pPr>
            <a:lvl7pPr marL="3962400" marR="0" indent="-304800" algn="l" defTabSz="1219169"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7pPr>
            <a:lvl8pPr marL="4572000" marR="0" indent="-304800" algn="l" defTabSz="1219169"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8pPr>
            <a:lvl9pPr marL="5181600" marR="0" indent="-304800" algn="l" defTabSz="1219169" rtl="0" latinLnBrk="0">
              <a:lnSpc>
                <a:spcPct val="90000"/>
              </a:lnSpc>
              <a:spcBef>
                <a:spcPts val="220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9pPr>
          </a:lstStyle>
          <a:p>
            <a:pPr marL="0" marR="0" lvl="0" indent="0" algn="l" defTabSz="41275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6CA0"/>
                </a:solidFill>
                <a:effectLst/>
                <a:uLnTx/>
                <a:uFillTx/>
                <a:latin typeface="Arial"/>
                <a:cs typeface="Arial"/>
                <a:sym typeface="Arial"/>
              </a:rPr>
              <a:t>Quality &amp; Expansion of Revenue</a:t>
            </a:r>
          </a:p>
        </p:txBody>
      </p:sp>
      <p:sp>
        <p:nvSpPr>
          <p:cNvPr id="12" name="Content Placeholder 2">
            <a:extLst>
              <a:ext uri="{FF2B5EF4-FFF2-40B4-BE49-F238E27FC236}">
                <a16:creationId xmlns:a16="http://schemas.microsoft.com/office/drawing/2014/main" id="{94A5031A-B36D-41E6-8E2E-FC4C1AFA83C6}"/>
              </a:ext>
            </a:extLst>
          </p:cNvPr>
          <p:cNvSpPr txBox="1">
            <a:spLocks/>
          </p:cNvSpPr>
          <p:nvPr/>
        </p:nvSpPr>
        <p:spPr bwMode="auto">
          <a:xfrm>
            <a:off x="603249" y="5652591"/>
            <a:ext cx="10985499" cy="473142"/>
          </a:xfrm>
          <a:prstGeom prst="roundRect">
            <a:avLst/>
          </a:prstGeom>
          <a:solidFill>
            <a:srgbClr val="0083C0"/>
          </a:solidFill>
          <a:ln w="9525">
            <a:solidFill>
              <a:srgbClr val="0083C0"/>
            </a:solid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b="1" kern="1200">
                <a:solidFill>
                  <a:srgbClr val="404040"/>
                </a:solidFill>
                <a:latin typeface="+mj-lt"/>
                <a:ea typeface="Tahoma" pitchFamily="34" charset="0"/>
                <a:cs typeface="Tahoma" pitchFamily="34" charset="0"/>
              </a:defRPr>
            </a:lvl1pPr>
            <a:lvl2pPr marL="742950" indent="-285750" algn="l" rtl="0" eaLnBrk="0" fontAlgn="base" hangingPunct="0">
              <a:spcBef>
                <a:spcPct val="20000"/>
              </a:spcBef>
              <a:spcAft>
                <a:spcPct val="0"/>
              </a:spcAft>
              <a:buFont typeface="Arial" charset="0"/>
              <a:buChar char="–"/>
              <a:defRPr sz="2400" kern="1200">
                <a:solidFill>
                  <a:srgbClr val="595959"/>
                </a:solidFill>
                <a:latin typeface="+mj-lt"/>
                <a:ea typeface="Tahoma" pitchFamily="34" charset="0"/>
                <a:cs typeface="Tahoma"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j-lt"/>
                <a:ea typeface="Tahoma" pitchFamily="34" charset="0"/>
                <a:cs typeface="Tahoma" pitchFamily="34" charset="0"/>
              </a:defRPr>
            </a:lvl3pPr>
            <a:lvl4pPr marL="1600200" indent="-228600" algn="l" rtl="0" eaLnBrk="0" fontAlgn="base" hangingPunct="0">
              <a:spcBef>
                <a:spcPct val="20000"/>
              </a:spcBef>
              <a:spcAft>
                <a:spcPct val="0"/>
              </a:spcAft>
              <a:buFont typeface="Arial" charset="0"/>
              <a:buChar char="–"/>
              <a:defRPr sz="1400" kern="1200">
                <a:solidFill>
                  <a:schemeClr val="tx1"/>
                </a:solidFill>
                <a:latin typeface="+mj-lt"/>
                <a:ea typeface="Tahoma" pitchFamily="34" charset="0"/>
                <a:cs typeface="Tahoma" pitchFamily="34" charset="0"/>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mj-lt"/>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500" dirty="0">
                <a:solidFill>
                  <a:schemeClr val="bg1"/>
                </a:solidFill>
                <a:latin typeface="+mn-lt"/>
                <a:cs typeface="Arial" panose="020B0604020202020204" pitchFamily="34" charset="0"/>
              </a:rPr>
              <a:t>Bel is strategically positioned to create value through margin improvement and a focus on key markets and customers</a:t>
            </a:r>
          </a:p>
        </p:txBody>
      </p:sp>
      <p:sp>
        <p:nvSpPr>
          <p:cNvPr id="41" name="Rectangle 40">
            <a:extLst>
              <a:ext uri="{FF2B5EF4-FFF2-40B4-BE49-F238E27FC236}">
                <a16:creationId xmlns:a16="http://schemas.microsoft.com/office/drawing/2014/main" id="{3547879B-AFE3-15DB-FB97-EBE240D8B860}"/>
              </a:ext>
            </a:extLst>
          </p:cNvPr>
          <p:cNvSpPr/>
          <p:nvPr/>
        </p:nvSpPr>
        <p:spPr>
          <a:xfrm>
            <a:off x="-14898" y="1134587"/>
            <a:ext cx="12283098" cy="457200"/>
          </a:xfrm>
          <a:prstGeom prst="rect">
            <a:avLst/>
          </a:prstGeom>
          <a:solidFill>
            <a:schemeClr val="tx1">
              <a:lumMod val="40000"/>
              <a:lumOff val="6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TextBox 13">
            <a:extLst>
              <a:ext uri="{FF2B5EF4-FFF2-40B4-BE49-F238E27FC236}">
                <a16:creationId xmlns:a16="http://schemas.microsoft.com/office/drawing/2014/main" id="{7E0A60B2-0A45-4BE8-BD89-0F9A7A7E716F}"/>
              </a:ext>
            </a:extLst>
          </p:cNvPr>
          <p:cNvSpPr txBox="1">
            <a:spLocks noChangeArrowheads="1"/>
          </p:cNvSpPr>
          <p:nvPr/>
        </p:nvSpPr>
        <p:spPr bwMode="auto">
          <a:xfrm>
            <a:off x="6595933" y="1178012"/>
            <a:ext cx="4862740" cy="338554"/>
          </a:xfrm>
          <a:prstGeom prst="rect">
            <a:avLst/>
          </a:prstGeom>
          <a:noFill/>
          <a:ln w="12700">
            <a:noFill/>
            <a:miter lim="800000"/>
            <a:headEnd/>
            <a:tailEnd/>
          </a:ln>
        </p:spPr>
        <p:txBody>
          <a:bodyPr wrap="square" lIns="0" rIns="0" anchor="ctr">
            <a:spAutoFit/>
          </a:bodyPr>
          <a:lstStyle/>
          <a:p>
            <a:pPr algn="ctr"/>
            <a:r>
              <a:rPr lang="en-US" sz="1600" b="1" dirty="0">
                <a:solidFill>
                  <a:schemeClr val="bg1"/>
                </a:solidFill>
                <a:latin typeface="+mn-lt"/>
              </a:rPr>
              <a:t>Where Are We Going?</a:t>
            </a:r>
          </a:p>
        </p:txBody>
      </p:sp>
      <p:sp>
        <p:nvSpPr>
          <p:cNvPr id="6" name="TextBox 13">
            <a:extLst>
              <a:ext uri="{FF2B5EF4-FFF2-40B4-BE49-F238E27FC236}">
                <a16:creationId xmlns:a16="http://schemas.microsoft.com/office/drawing/2014/main" id="{7005B8DD-9A95-49D4-92B0-72F5B5A56505}"/>
              </a:ext>
            </a:extLst>
          </p:cNvPr>
          <p:cNvSpPr txBox="1">
            <a:spLocks noChangeArrowheads="1"/>
          </p:cNvSpPr>
          <p:nvPr/>
        </p:nvSpPr>
        <p:spPr bwMode="auto">
          <a:xfrm>
            <a:off x="400743" y="1178012"/>
            <a:ext cx="5486400" cy="338554"/>
          </a:xfrm>
          <a:prstGeom prst="rect">
            <a:avLst/>
          </a:prstGeom>
          <a:noFill/>
          <a:ln w="12700">
            <a:noFill/>
            <a:miter lim="800000"/>
            <a:headEnd/>
            <a:tailEnd/>
          </a:ln>
        </p:spPr>
        <p:txBody>
          <a:bodyPr wrap="square" lIns="0" rIns="0" anchor="ctr">
            <a:spAutoFit/>
          </a:bodyPr>
          <a:lstStyle/>
          <a:p>
            <a:pPr algn="ctr"/>
            <a:r>
              <a:rPr lang="en-US" sz="1600" b="1" dirty="0">
                <a:solidFill>
                  <a:schemeClr val="bg1"/>
                </a:solidFill>
                <a:latin typeface="+mn-lt"/>
              </a:rPr>
              <a:t>Where Have We Come From?</a:t>
            </a:r>
          </a:p>
        </p:txBody>
      </p:sp>
      <p:graphicFrame>
        <p:nvGraphicFramePr>
          <p:cNvPr id="4" name="Diagram 3">
            <a:extLst>
              <a:ext uri="{FF2B5EF4-FFF2-40B4-BE49-F238E27FC236}">
                <a16:creationId xmlns:a16="http://schemas.microsoft.com/office/drawing/2014/main" id="{0B6F7335-66BC-15C7-E21A-4BC26F983557}"/>
              </a:ext>
            </a:extLst>
          </p:cNvPr>
          <p:cNvGraphicFramePr/>
          <p:nvPr>
            <p:extLst>
              <p:ext uri="{D42A27DB-BD31-4B8C-83A1-F6EECF244321}">
                <p14:modId xmlns:p14="http://schemas.microsoft.com/office/powerpoint/2010/main" val="2658956"/>
              </p:ext>
            </p:extLst>
          </p:nvPr>
        </p:nvGraphicFramePr>
        <p:xfrm>
          <a:off x="-74442" y="1663329"/>
          <a:ext cx="6170440" cy="3761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1925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93AA5E6B-BED9-9E5A-0C20-F9A9B6D50215}"/>
              </a:ext>
            </a:extLst>
          </p:cNvPr>
          <p:cNvSpPr/>
          <p:nvPr/>
        </p:nvSpPr>
        <p:spPr>
          <a:xfrm>
            <a:off x="601905" y="1436920"/>
            <a:ext cx="6227520" cy="4144730"/>
          </a:xfrm>
          <a:prstGeom prst="homePlate">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EDD63B5-7D7C-7643-AE08-650385EF57CA}"/>
              </a:ext>
            </a:extLst>
          </p:cNvPr>
          <p:cNvSpPr>
            <a:spLocks noGrp="1"/>
          </p:cNvSpPr>
          <p:nvPr>
            <p:ph sz="quarter" idx="10"/>
          </p:nvPr>
        </p:nvSpPr>
        <p:spPr>
          <a:xfrm>
            <a:off x="737507" y="1624469"/>
            <a:ext cx="5529943" cy="3609061"/>
          </a:xfrm>
        </p:spPr>
        <p:txBody>
          <a:bodyPr/>
          <a:lstStyle/>
          <a:p>
            <a:pPr marL="0" indent="0">
              <a:buNone/>
            </a:pPr>
            <a:r>
              <a:rPr lang="en-US" sz="1800" b="1" dirty="0">
                <a:solidFill>
                  <a:schemeClr val="bg2"/>
                </a:solidFill>
              </a:rPr>
              <a:t>Actions Completed/In Process</a:t>
            </a:r>
          </a:p>
          <a:p>
            <a:pPr marL="0" indent="0">
              <a:buNone/>
            </a:pPr>
            <a:r>
              <a:rPr lang="en-US" sz="1400" b="1" dirty="0"/>
              <a:t>Executive Changes</a:t>
            </a:r>
          </a:p>
          <a:p>
            <a:r>
              <a:rPr lang="en-US" sz="1400" u="sng" dirty="0"/>
              <a:t>Farouq Tuweiq</a:t>
            </a:r>
            <a:r>
              <a:rPr lang="en-US" sz="1400" dirty="0"/>
              <a:t> - New CFO (Feb 2021)</a:t>
            </a:r>
          </a:p>
          <a:p>
            <a:r>
              <a:rPr lang="en-US" sz="1400" u="sng" dirty="0"/>
              <a:t>Kenneth Lai</a:t>
            </a:r>
            <a:r>
              <a:rPr lang="en-US" sz="1400" dirty="0"/>
              <a:t> - New VP Asia Operations (Jan 2022)</a:t>
            </a:r>
          </a:p>
          <a:p>
            <a:r>
              <a:rPr lang="en-US" sz="1400" u="sng" dirty="0"/>
              <a:t>Jackie Brito</a:t>
            </a:r>
            <a:r>
              <a:rPr lang="en-US" sz="1400" dirty="0"/>
              <a:t> - New addition to Bel’s Board (Oct 2021)</a:t>
            </a:r>
          </a:p>
          <a:p>
            <a:pPr marL="0" indent="0">
              <a:buNone/>
            </a:pPr>
            <a:r>
              <a:rPr lang="en-US" sz="1400" b="1" dirty="0"/>
              <a:t>Key Hires / Promotions</a:t>
            </a:r>
          </a:p>
          <a:p>
            <a:r>
              <a:rPr lang="en-US" sz="1400" u="sng" dirty="0"/>
              <a:t>Sabine Muehlberger</a:t>
            </a:r>
            <a:r>
              <a:rPr lang="en-US" sz="1400" dirty="0"/>
              <a:t> - New European Sales Director (April 2022)</a:t>
            </a:r>
          </a:p>
          <a:p>
            <a:r>
              <a:rPr lang="en-US" sz="1400" u="sng" dirty="0"/>
              <a:t>Ping Gencianeo</a:t>
            </a:r>
            <a:r>
              <a:rPr lang="en-US" sz="1400" dirty="0"/>
              <a:t> - New Global ESG Director (Oct 2022)</a:t>
            </a:r>
          </a:p>
          <a:p>
            <a:pPr marL="0" indent="0">
              <a:buNone/>
            </a:pPr>
            <a:r>
              <a:rPr lang="en-US" sz="1400" b="1" dirty="0"/>
              <a:t>Refining Pricing Strategies</a:t>
            </a:r>
          </a:p>
          <a:p>
            <a:pPr marL="0" indent="0">
              <a:buNone/>
            </a:pPr>
            <a:r>
              <a:rPr lang="en-US" sz="1400" b="1" dirty="0"/>
              <a:t>ERP Rollout &amp; Data Clarity</a:t>
            </a:r>
          </a:p>
          <a:p>
            <a:pPr marL="0" indent="0">
              <a:buNone/>
            </a:pPr>
            <a:r>
              <a:rPr lang="en-US" sz="1400" b="1" dirty="0"/>
              <a:t>Development of Corporate Strategy</a:t>
            </a:r>
          </a:p>
          <a:p>
            <a:pPr marL="0" indent="0">
              <a:buNone/>
            </a:pPr>
            <a:r>
              <a:rPr lang="en-US" sz="1400" b="1" dirty="0"/>
              <a:t>Doubling Down on our Investment in People</a:t>
            </a:r>
          </a:p>
        </p:txBody>
      </p:sp>
      <p:sp>
        <p:nvSpPr>
          <p:cNvPr id="4" name="Text Placeholder 3">
            <a:extLst>
              <a:ext uri="{FF2B5EF4-FFF2-40B4-BE49-F238E27FC236}">
                <a16:creationId xmlns:a16="http://schemas.microsoft.com/office/drawing/2014/main" id="{3DD32168-A818-E448-A152-EBCF484494B1}"/>
              </a:ext>
            </a:extLst>
          </p:cNvPr>
          <p:cNvSpPr>
            <a:spLocks noGrp="1"/>
          </p:cNvSpPr>
          <p:nvPr>
            <p:ph type="body" sz="quarter" idx="21"/>
          </p:nvPr>
        </p:nvSpPr>
        <p:spPr>
          <a:xfrm>
            <a:off x="420930" y="265299"/>
            <a:ext cx="11357627" cy="535531"/>
          </a:xfrm>
        </p:spPr>
        <p:txBody>
          <a:bodyPr wrap="square">
            <a:spAutoFit/>
          </a:bodyPr>
          <a:lstStyle/>
          <a:p>
            <a:r>
              <a:rPr lang="en-US" dirty="0"/>
              <a:t>Bel is in a Period of Change – Our journey thus far…</a:t>
            </a:r>
          </a:p>
        </p:txBody>
      </p:sp>
      <p:sp>
        <p:nvSpPr>
          <p:cNvPr id="5" name="Content Placeholder 2">
            <a:extLst>
              <a:ext uri="{FF2B5EF4-FFF2-40B4-BE49-F238E27FC236}">
                <a16:creationId xmlns:a16="http://schemas.microsoft.com/office/drawing/2014/main" id="{6611454D-72DE-A242-4E86-B570496FE9C9}"/>
              </a:ext>
            </a:extLst>
          </p:cNvPr>
          <p:cNvSpPr txBox="1">
            <a:spLocks/>
          </p:cNvSpPr>
          <p:nvPr/>
        </p:nvSpPr>
        <p:spPr>
          <a:xfrm>
            <a:off x="7441292" y="2297265"/>
            <a:ext cx="3864883" cy="1903260"/>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914400" indent="-304800" algn="l" defTabSz="914400" rtl="0" eaLnBrk="1" latinLnBrk="0" hangingPunct="1">
              <a:lnSpc>
                <a:spcPct val="90000"/>
              </a:lnSpc>
              <a:spcBef>
                <a:spcPts val="500"/>
              </a:spcBef>
              <a:buClr>
                <a:schemeClr val="accent1"/>
              </a:buClr>
              <a:buFontTx/>
              <a:buChar char="‒"/>
              <a:defRPr sz="2000" kern="1200">
                <a:solidFill>
                  <a:schemeClr val="tx1"/>
                </a:solidFill>
                <a:latin typeface="+mn-lt"/>
                <a:ea typeface="+mn-ea"/>
                <a:cs typeface="+mn-cs"/>
              </a:defRPr>
            </a:lvl2pPr>
            <a:lvl3pPr marL="1524000" indent="-304800" algn="l" defTabSz="914400" rtl="0" eaLnBrk="1" latinLnBrk="0" hangingPunct="1">
              <a:lnSpc>
                <a:spcPct val="90000"/>
              </a:lnSpc>
              <a:spcBef>
                <a:spcPts val="500"/>
              </a:spcBef>
              <a:buClr>
                <a:schemeClr val="accent1"/>
              </a:buClr>
              <a:buFontTx/>
              <a:buChar char="▪"/>
              <a:defRPr sz="1800" kern="1200">
                <a:solidFill>
                  <a:schemeClr val="tx1"/>
                </a:solidFill>
                <a:latin typeface="+mn-lt"/>
                <a:ea typeface="+mn-ea"/>
                <a:cs typeface="+mn-cs"/>
              </a:defRPr>
            </a:lvl3pPr>
            <a:lvl4pPr marL="2133600" indent="-304800" algn="l" defTabSz="914400" rtl="0" eaLnBrk="1" latinLnBrk="0" hangingPunct="1">
              <a:lnSpc>
                <a:spcPct val="90000"/>
              </a:lnSpc>
              <a:spcBef>
                <a:spcPts val="500"/>
              </a:spcBef>
              <a:buClr>
                <a:schemeClr val="accent1"/>
              </a:buClr>
              <a:buFont typeface="Courier New" panose="02070309020205020404" pitchFamily="49" charset="0"/>
              <a:buChar char="o"/>
              <a:defRPr sz="1600" kern="1200">
                <a:solidFill>
                  <a:schemeClr val="tx1"/>
                </a:solidFill>
                <a:latin typeface="+mn-lt"/>
                <a:ea typeface="+mn-ea"/>
                <a:cs typeface="+mn-cs"/>
              </a:defRPr>
            </a:lvl4pPr>
            <a:lvl5pPr marL="2743200" indent="-304800" algn="l" defTabSz="914400" rtl="0" eaLnBrk="1" latinLnBrk="0" hangingPunct="1">
              <a:lnSpc>
                <a:spcPct val="90000"/>
              </a:lnSpc>
              <a:spcBef>
                <a:spcPts val="500"/>
              </a:spcBef>
              <a:buClr>
                <a:schemeClr val="accent1"/>
              </a:buClr>
              <a:buFont typeface="Wingdings" panose="05000000000000000000" pitchFamily="2" charset="2"/>
              <a:buChar char="q"/>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bg2"/>
                </a:solidFill>
              </a:rPr>
              <a:t>Led to impressive Q3 results…</a:t>
            </a:r>
            <a:br>
              <a:rPr lang="en-US" sz="1800" b="1" dirty="0">
                <a:solidFill>
                  <a:schemeClr val="bg2"/>
                </a:solidFill>
              </a:rPr>
            </a:br>
            <a:endParaRPr lang="en-US" sz="1000" b="1" dirty="0">
              <a:solidFill>
                <a:schemeClr val="bg2"/>
              </a:solidFill>
            </a:endParaRPr>
          </a:p>
          <a:p>
            <a:pPr>
              <a:lnSpc>
                <a:spcPct val="150000"/>
              </a:lnSpc>
              <a:spcBef>
                <a:spcPts val="0"/>
              </a:spcBef>
            </a:pPr>
            <a:r>
              <a:rPr lang="en-US" sz="1400" dirty="0">
                <a:effectLst/>
                <a:ea typeface="Times New Roman" panose="02020603050405020304" pitchFamily="18" charset="0"/>
              </a:rPr>
              <a:t>Record sales:  $178M</a:t>
            </a:r>
          </a:p>
          <a:p>
            <a:pPr>
              <a:lnSpc>
                <a:spcPct val="150000"/>
              </a:lnSpc>
              <a:spcBef>
                <a:spcPts val="0"/>
              </a:spcBef>
            </a:pPr>
            <a:r>
              <a:rPr lang="en-US" sz="1400" dirty="0">
                <a:ea typeface="Times New Roman" panose="02020603050405020304" pitchFamily="18" charset="0"/>
              </a:rPr>
              <a:t>Record Adj EBITDA: $27M</a:t>
            </a:r>
          </a:p>
          <a:p>
            <a:pPr>
              <a:lnSpc>
                <a:spcPct val="150000"/>
              </a:lnSpc>
              <a:spcBef>
                <a:spcPts val="0"/>
              </a:spcBef>
            </a:pPr>
            <a:r>
              <a:rPr lang="en-US" sz="1400" dirty="0">
                <a:ea typeface="Times New Roman" panose="02020603050405020304" pitchFamily="18" charset="0"/>
              </a:rPr>
              <a:t>Record EPS: $1.48 (Class B, non-GAAP)</a:t>
            </a:r>
          </a:p>
          <a:p>
            <a:pPr>
              <a:lnSpc>
                <a:spcPct val="150000"/>
              </a:lnSpc>
              <a:spcBef>
                <a:spcPts val="0"/>
              </a:spcBef>
            </a:pPr>
            <a:r>
              <a:rPr lang="en-US" sz="1400" dirty="0">
                <a:ea typeface="Times New Roman" panose="02020603050405020304" pitchFamily="18" charset="0"/>
              </a:rPr>
              <a:t>Lowest leverage since 2014: 1.21x</a:t>
            </a:r>
          </a:p>
          <a:p>
            <a:pPr>
              <a:lnSpc>
                <a:spcPct val="150000"/>
              </a:lnSpc>
              <a:spcBef>
                <a:spcPts val="0"/>
              </a:spcBef>
            </a:pPr>
            <a:r>
              <a:rPr lang="en-US" sz="1400" dirty="0">
                <a:ea typeface="Times New Roman" panose="02020603050405020304" pitchFamily="18" charset="0"/>
              </a:rPr>
              <a:t>YTD increase in stock price*:</a:t>
            </a:r>
            <a:endParaRPr lang="en-US" sz="600" dirty="0">
              <a:ea typeface="Times New Roman" panose="02020603050405020304" pitchFamily="18" charset="0"/>
            </a:endParaRPr>
          </a:p>
          <a:p>
            <a:pPr lvl="1">
              <a:spcBef>
                <a:spcPts val="0"/>
              </a:spcBef>
            </a:pPr>
            <a:r>
              <a:rPr lang="en-US" sz="1400" dirty="0">
                <a:ea typeface="Times New Roman" panose="02020603050405020304" pitchFamily="18" charset="0"/>
              </a:rPr>
              <a:t>BELFA: ~115% increase</a:t>
            </a:r>
          </a:p>
          <a:p>
            <a:pPr lvl="1">
              <a:spcBef>
                <a:spcPts val="0"/>
              </a:spcBef>
            </a:pPr>
            <a:r>
              <a:rPr lang="en-US" sz="1400" dirty="0">
                <a:ea typeface="Times New Roman" panose="02020603050405020304" pitchFamily="18" charset="0"/>
              </a:rPr>
              <a:t>BELFB: ~160% increase</a:t>
            </a:r>
          </a:p>
        </p:txBody>
      </p:sp>
    </p:spTree>
    <p:extLst>
      <p:ext uri="{BB962C8B-B14F-4D97-AF65-F5344CB8AC3E}">
        <p14:creationId xmlns:p14="http://schemas.microsoft.com/office/powerpoint/2010/main" val="2124455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26282368-531F-7710-9FFD-1342B201D81C}"/>
              </a:ext>
            </a:extLst>
          </p:cNvPr>
          <p:cNvSpPr/>
          <p:nvPr/>
        </p:nvSpPr>
        <p:spPr>
          <a:xfrm>
            <a:off x="659055" y="1333500"/>
            <a:ext cx="6227520" cy="4248150"/>
          </a:xfrm>
          <a:prstGeom prst="homePlate">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EDD63B5-7D7C-7643-AE08-650385EF57CA}"/>
              </a:ext>
            </a:extLst>
          </p:cNvPr>
          <p:cNvSpPr>
            <a:spLocks noGrp="1"/>
          </p:cNvSpPr>
          <p:nvPr>
            <p:ph sz="quarter" idx="10"/>
          </p:nvPr>
        </p:nvSpPr>
        <p:spPr>
          <a:xfrm>
            <a:off x="785569" y="1429134"/>
            <a:ext cx="5529943" cy="4056881"/>
          </a:xfrm>
        </p:spPr>
        <p:txBody>
          <a:bodyPr/>
          <a:lstStyle/>
          <a:p>
            <a:pPr marL="0" indent="0">
              <a:buNone/>
            </a:pPr>
            <a:r>
              <a:rPr lang="en-US" sz="1800" b="1" dirty="0">
                <a:solidFill>
                  <a:schemeClr val="bg2"/>
                </a:solidFill>
              </a:rPr>
              <a:t>Actions Kicked Off in Q3-22:</a:t>
            </a:r>
          </a:p>
          <a:p>
            <a:pPr marL="0" indent="0">
              <a:buNone/>
            </a:pPr>
            <a:r>
              <a:rPr lang="en-US" sz="1400" b="1" dirty="0"/>
              <a:t>Footprint Simplification</a:t>
            </a:r>
          </a:p>
          <a:p>
            <a:r>
              <a:rPr lang="en-US" sz="1400" dirty="0"/>
              <a:t>China: 2 locations/9 buildings – consolidate into a single centralized facility in Southwestern China</a:t>
            </a:r>
          </a:p>
          <a:p>
            <a:r>
              <a:rPr lang="en-US" sz="1400" dirty="0"/>
              <a:t>U.S.: </a:t>
            </a:r>
          </a:p>
          <a:p>
            <a:pPr marL="628650" lvl="1" indent="-228600"/>
            <a:r>
              <a:rPr lang="en-US" sz="1400" dirty="0"/>
              <a:t>Manufacturing in Tempe, AZ and Melbourne, FL transitioning to existing facility in Waseca, MN</a:t>
            </a:r>
          </a:p>
          <a:p>
            <a:pPr marL="628650" lvl="1" indent="-228600"/>
            <a:r>
              <a:rPr lang="en-US" sz="1400" dirty="0"/>
              <a:t>Corporate office in Jersey City, NJ: two building sales (one complete in Q3-22; one pending for H1-23)</a:t>
            </a:r>
          </a:p>
          <a:p>
            <a:r>
              <a:rPr lang="en-US" sz="1400" dirty="0"/>
              <a:t>Europe: Facility in Sudbury, UK to consolidate into existing facility in Chelmsford, UK</a:t>
            </a:r>
          </a:p>
          <a:p>
            <a:pPr marL="0" indent="0">
              <a:buNone/>
            </a:pPr>
            <a:r>
              <a:rPr lang="en-US" sz="1400" b="1" dirty="0"/>
              <a:t>Formalization of ESG Structure</a:t>
            </a:r>
          </a:p>
          <a:p>
            <a:r>
              <a:rPr lang="en-US" sz="1400" dirty="0"/>
              <a:t>Development of internal ESG committee</a:t>
            </a:r>
          </a:p>
          <a:p>
            <a:r>
              <a:rPr lang="en-US" sz="1400" dirty="0"/>
              <a:t>Board-level oversight through creation of                          Nominating &amp; ESG Committee at Board level</a:t>
            </a:r>
          </a:p>
        </p:txBody>
      </p:sp>
      <p:sp>
        <p:nvSpPr>
          <p:cNvPr id="4" name="Text Placeholder 3">
            <a:extLst>
              <a:ext uri="{FF2B5EF4-FFF2-40B4-BE49-F238E27FC236}">
                <a16:creationId xmlns:a16="http://schemas.microsoft.com/office/drawing/2014/main" id="{3DD32168-A818-E448-A152-EBCF484494B1}"/>
              </a:ext>
            </a:extLst>
          </p:cNvPr>
          <p:cNvSpPr>
            <a:spLocks noGrp="1"/>
          </p:cNvSpPr>
          <p:nvPr>
            <p:ph type="body" sz="quarter" idx="21"/>
          </p:nvPr>
        </p:nvSpPr>
        <p:spPr>
          <a:xfrm>
            <a:off x="420931" y="265299"/>
            <a:ext cx="10985500" cy="535531"/>
          </a:xfrm>
        </p:spPr>
        <p:txBody>
          <a:bodyPr>
            <a:spAutoFit/>
          </a:bodyPr>
          <a:lstStyle/>
          <a:p>
            <a:r>
              <a:rPr lang="en-US" dirty="0"/>
              <a:t>The Next Stage of Our Journey…</a:t>
            </a:r>
          </a:p>
        </p:txBody>
      </p:sp>
      <p:sp>
        <p:nvSpPr>
          <p:cNvPr id="5" name="Content Placeholder 2">
            <a:extLst>
              <a:ext uri="{FF2B5EF4-FFF2-40B4-BE49-F238E27FC236}">
                <a16:creationId xmlns:a16="http://schemas.microsoft.com/office/drawing/2014/main" id="{87FEE98F-2DC9-5685-46A1-5606FA9E521D}"/>
              </a:ext>
            </a:extLst>
          </p:cNvPr>
          <p:cNvSpPr txBox="1">
            <a:spLocks/>
          </p:cNvSpPr>
          <p:nvPr/>
        </p:nvSpPr>
        <p:spPr>
          <a:xfrm>
            <a:off x="7345623" y="2091900"/>
            <a:ext cx="4279883" cy="2494780"/>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914400" indent="-304800" algn="l" defTabSz="914400" rtl="0" eaLnBrk="1" latinLnBrk="0" hangingPunct="1">
              <a:lnSpc>
                <a:spcPct val="90000"/>
              </a:lnSpc>
              <a:spcBef>
                <a:spcPts val="500"/>
              </a:spcBef>
              <a:buClr>
                <a:schemeClr val="accent1"/>
              </a:buClr>
              <a:buFontTx/>
              <a:buChar char="‒"/>
              <a:defRPr sz="2000" kern="1200">
                <a:solidFill>
                  <a:schemeClr val="tx1"/>
                </a:solidFill>
                <a:latin typeface="+mn-lt"/>
                <a:ea typeface="+mn-ea"/>
                <a:cs typeface="+mn-cs"/>
              </a:defRPr>
            </a:lvl2pPr>
            <a:lvl3pPr marL="1524000" indent="-304800" algn="l" defTabSz="914400" rtl="0" eaLnBrk="1" latinLnBrk="0" hangingPunct="1">
              <a:lnSpc>
                <a:spcPct val="90000"/>
              </a:lnSpc>
              <a:spcBef>
                <a:spcPts val="500"/>
              </a:spcBef>
              <a:buClr>
                <a:schemeClr val="accent1"/>
              </a:buClr>
              <a:buFontTx/>
              <a:buChar char="▪"/>
              <a:defRPr sz="1800" kern="1200">
                <a:solidFill>
                  <a:schemeClr val="tx1"/>
                </a:solidFill>
                <a:latin typeface="+mn-lt"/>
                <a:ea typeface="+mn-ea"/>
                <a:cs typeface="+mn-cs"/>
              </a:defRPr>
            </a:lvl3pPr>
            <a:lvl4pPr marL="2133600" indent="-304800" algn="l" defTabSz="914400" rtl="0" eaLnBrk="1" latinLnBrk="0" hangingPunct="1">
              <a:lnSpc>
                <a:spcPct val="90000"/>
              </a:lnSpc>
              <a:spcBef>
                <a:spcPts val="500"/>
              </a:spcBef>
              <a:buClr>
                <a:schemeClr val="accent1"/>
              </a:buClr>
              <a:buFont typeface="Courier New" panose="02070309020205020404" pitchFamily="49" charset="0"/>
              <a:buChar char="o"/>
              <a:defRPr sz="1600" kern="1200">
                <a:solidFill>
                  <a:schemeClr val="tx1"/>
                </a:solidFill>
                <a:latin typeface="+mn-lt"/>
                <a:ea typeface="+mn-ea"/>
                <a:cs typeface="+mn-cs"/>
              </a:defRPr>
            </a:lvl4pPr>
            <a:lvl5pPr marL="2743200" indent="-304800" algn="l" defTabSz="914400" rtl="0" eaLnBrk="1" latinLnBrk="0" hangingPunct="1">
              <a:lnSpc>
                <a:spcPct val="90000"/>
              </a:lnSpc>
              <a:spcBef>
                <a:spcPts val="500"/>
              </a:spcBef>
              <a:buClr>
                <a:schemeClr val="accent1"/>
              </a:buClr>
              <a:buFont typeface="Wingdings" panose="05000000000000000000" pitchFamily="2" charset="2"/>
              <a:buChar char="q"/>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bg2"/>
                </a:solidFill>
              </a:rPr>
              <a:t>With the goal of…</a:t>
            </a:r>
            <a:br>
              <a:rPr lang="en-US" sz="1800" b="1" dirty="0">
                <a:solidFill>
                  <a:schemeClr val="bg2"/>
                </a:solidFill>
              </a:rPr>
            </a:br>
            <a:endParaRPr lang="en-US" sz="1000" b="1" dirty="0">
              <a:solidFill>
                <a:schemeClr val="bg2"/>
              </a:solidFill>
            </a:endParaRPr>
          </a:p>
          <a:p>
            <a:pPr>
              <a:lnSpc>
                <a:spcPct val="150000"/>
              </a:lnSpc>
              <a:spcBef>
                <a:spcPts val="0"/>
              </a:spcBef>
            </a:pPr>
            <a:r>
              <a:rPr lang="en-US" sz="1400" dirty="0">
                <a:effectLst/>
                <a:ea typeface="Times New Roman" panose="02020603050405020304" pitchFamily="18" charset="0"/>
              </a:rPr>
              <a:t>Simplifying the way we do business</a:t>
            </a:r>
          </a:p>
          <a:p>
            <a:pPr>
              <a:lnSpc>
                <a:spcPct val="150000"/>
              </a:lnSpc>
              <a:spcBef>
                <a:spcPts val="0"/>
              </a:spcBef>
            </a:pPr>
            <a:r>
              <a:rPr lang="en-US" sz="1400" dirty="0">
                <a:ea typeface="Times New Roman" panose="02020603050405020304" pitchFamily="18" charset="0"/>
              </a:rPr>
              <a:t>Streamlining our overhead structure</a:t>
            </a:r>
          </a:p>
          <a:p>
            <a:pPr>
              <a:lnSpc>
                <a:spcPct val="150000"/>
              </a:lnSpc>
              <a:spcBef>
                <a:spcPts val="0"/>
              </a:spcBef>
            </a:pPr>
            <a:r>
              <a:rPr lang="en-US" sz="1400" dirty="0">
                <a:ea typeface="Times New Roman" panose="02020603050405020304" pitchFamily="18" charset="0"/>
              </a:rPr>
              <a:t>Optimizing our operational footprint</a:t>
            </a:r>
          </a:p>
          <a:p>
            <a:pPr>
              <a:lnSpc>
                <a:spcPct val="150000"/>
              </a:lnSpc>
              <a:spcBef>
                <a:spcPts val="0"/>
              </a:spcBef>
            </a:pPr>
            <a:r>
              <a:rPr lang="en-US" sz="1400" dirty="0">
                <a:ea typeface="Times New Roman" panose="02020603050405020304" pitchFamily="18" charset="0"/>
              </a:rPr>
              <a:t>Being a better corporate citizen</a:t>
            </a:r>
          </a:p>
          <a:p>
            <a:pPr>
              <a:lnSpc>
                <a:spcPct val="150000"/>
              </a:lnSpc>
              <a:spcBef>
                <a:spcPts val="0"/>
              </a:spcBef>
            </a:pPr>
            <a:r>
              <a:rPr lang="en-US" sz="1400" dirty="0">
                <a:ea typeface="Times New Roman" panose="02020603050405020304" pitchFamily="18" charset="0"/>
              </a:rPr>
              <a:t>Minimizing our impact on the environment</a:t>
            </a:r>
          </a:p>
          <a:p>
            <a:pPr>
              <a:lnSpc>
                <a:spcPct val="150000"/>
              </a:lnSpc>
              <a:spcBef>
                <a:spcPts val="0"/>
              </a:spcBef>
            </a:pPr>
            <a:r>
              <a:rPr lang="en-US" sz="1400" dirty="0">
                <a:ea typeface="Times New Roman" panose="02020603050405020304" pitchFamily="18" charset="0"/>
              </a:rPr>
              <a:t>Giving back to our global communities</a:t>
            </a:r>
          </a:p>
        </p:txBody>
      </p:sp>
      <p:sp>
        <p:nvSpPr>
          <p:cNvPr id="7" name="Content Placeholder 2">
            <a:extLst>
              <a:ext uri="{FF2B5EF4-FFF2-40B4-BE49-F238E27FC236}">
                <a16:creationId xmlns:a16="http://schemas.microsoft.com/office/drawing/2014/main" id="{705A05EA-89A3-C607-26B4-A63FF1A676C1}"/>
              </a:ext>
            </a:extLst>
          </p:cNvPr>
          <p:cNvSpPr txBox="1">
            <a:spLocks/>
          </p:cNvSpPr>
          <p:nvPr/>
        </p:nvSpPr>
        <p:spPr bwMode="auto">
          <a:xfrm>
            <a:off x="6442026" y="5345079"/>
            <a:ext cx="5273236" cy="473142"/>
          </a:xfrm>
          <a:prstGeom prst="roundRect">
            <a:avLst/>
          </a:prstGeom>
          <a:solidFill>
            <a:srgbClr val="0083C0"/>
          </a:solidFill>
          <a:ln w="9525">
            <a:solidFill>
              <a:srgbClr val="0083C0"/>
            </a:solid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b="1" kern="1200">
                <a:solidFill>
                  <a:srgbClr val="404040"/>
                </a:solidFill>
                <a:latin typeface="+mj-lt"/>
                <a:ea typeface="Tahoma" pitchFamily="34" charset="0"/>
                <a:cs typeface="Tahoma" pitchFamily="34" charset="0"/>
              </a:defRPr>
            </a:lvl1pPr>
            <a:lvl2pPr marL="742950" indent="-285750" algn="l" rtl="0" eaLnBrk="0" fontAlgn="base" hangingPunct="0">
              <a:spcBef>
                <a:spcPct val="20000"/>
              </a:spcBef>
              <a:spcAft>
                <a:spcPct val="0"/>
              </a:spcAft>
              <a:buFont typeface="Arial" charset="0"/>
              <a:buChar char="–"/>
              <a:defRPr sz="2400" kern="1200">
                <a:solidFill>
                  <a:srgbClr val="595959"/>
                </a:solidFill>
                <a:latin typeface="+mj-lt"/>
                <a:ea typeface="Tahoma" pitchFamily="34" charset="0"/>
                <a:cs typeface="Tahoma"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j-lt"/>
                <a:ea typeface="Tahoma" pitchFamily="34" charset="0"/>
                <a:cs typeface="Tahoma" pitchFamily="34" charset="0"/>
              </a:defRPr>
            </a:lvl3pPr>
            <a:lvl4pPr marL="1600200" indent="-228600" algn="l" rtl="0" eaLnBrk="0" fontAlgn="base" hangingPunct="0">
              <a:spcBef>
                <a:spcPct val="20000"/>
              </a:spcBef>
              <a:spcAft>
                <a:spcPct val="0"/>
              </a:spcAft>
              <a:buFont typeface="Arial" charset="0"/>
              <a:buChar char="–"/>
              <a:defRPr sz="1400" kern="1200">
                <a:solidFill>
                  <a:schemeClr val="tx1"/>
                </a:solidFill>
                <a:latin typeface="+mj-lt"/>
                <a:ea typeface="Tahoma" pitchFamily="34" charset="0"/>
                <a:cs typeface="Tahoma" pitchFamily="34" charset="0"/>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mj-lt"/>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500" dirty="0">
                <a:solidFill>
                  <a:schemeClr val="bg1"/>
                </a:solidFill>
                <a:latin typeface="+mn-lt"/>
                <a:cs typeface="Arial" panose="020B0604020202020204" pitchFamily="34" charset="0"/>
              </a:rPr>
              <a:t>More to come…stay tuned as our journey continues</a:t>
            </a:r>
          </a:p>
        </p:txBody>
      </p:sp>
    </p:spTree>
    <p:extLst>
      <p:ext uri="{BB962C8B-B14F-4D97-AF65-F5344CB8AC3E}">
        <p14:creationId xmlns:p14="http://schemas.microsoft.com/office/powerpoint/2010/main" val="2948043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iverse Offerings">
            <a:extLst>
              <a:ext uri="{FF2B5EF4-FFF2-40B4-BE49-F238E27FC236}">
                <a16:creationId xmlns:a16="http://schemas.microsoft.com/office/drawing/2014/main" id="{DFA10179-FFF9-4AD2-B152-3BC6DEA9438F}"/>
              </a:ext>
            </a:extLst>
          </p:cNvPr>
          <p:cNvSpPr txBox="1"/>
          <p:nvPr/>
        </p:nvSpPr>
        <p:spPr>
          <a:xfrm>
            <a:off x="603250" y="320847"/>
            <a:ext cx="10985500" cy="71658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a:lnSpc>
                <a:spcPct val="80000"/>
              </a:lnSpc>
              <a:defRPr sz="4000" b="1" spc="-79">
                <a:solidFill>
                  <a:srgbClr val="003057"/>
                </a:solidFill>
                <a:latin typeface="+mn-lt"/>
                <a:ea typeface="+mn-ea"/>
                <a:cs typeface="+mn-cs"/>
                <a:sym typeface="Arial"/>
              </a:defRPr>
            </a:lvl1pPr>
          </a:lstStyle>
          <a:p>
            <a:r>
              <a:rPr lang="en-US" sz="3600" dirty="0"/>
              <a:t>Tailwinds from Key Sector Fundamentals</a:t>
            </a:r>
          </a:p>
        </p:txBody>
      </p:sp>
      <p:sp>
        <p:nvSpPr>
          <p:cNvPr id="4" name="Circle">
            <a:extLst>
              <a:ext uri="{FF2B5EF4-FFF2-40B4-BE49-F238E27FC236}">
                <a16:creationId xmlns:a16="http://schemas.microsoft.com/office/drawing/2014/main" id="{FBA0FC89-CA4D-44BE-94D7-141177CCBB26}"/>
              </a:ext>
            </a:extLst>
          </p:cNvPr>
          <p:cNvSpPr>
            <a:spLocks noChangeAspect="1"/>
          </p:cNvSpPr>
          <p:nvPr/>
        </p:nvSpPr>
        <p:spPr>
          <a:xfrm>
            <a:off x="603250" y="1571651"/>
            <a:ext cx="1157820" cy="1157820"/>
          </a:xfrm>
          <a:prstGeom prst="ellipse">
            <a:avLst/>
          </a:prstGeom>
          <a:solidFill>
            <a:schemeClr val="bg1"/>
          </a:solidFill>
          <a:ln w="76200" cap="flat">
            <a:no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5" name="Circle">
            <a:extLst>
              <a:ext uri="{FF2B5EF4-FFF2-40B4-BE49-F238E27FC236}">
                <a16:creationId xmlns:a16="http://schemas.microsoft.com/office/drawing/2014/main" id="{70776FC0-3FCE-4BF6-9A80-D8DE42A414B5}"/>
              </a:ext>
            </a:extLst>
          </p:cNvPr>
          <p:cNvSpPr>
            <a:spLocks noChangeAspect="1"/>
          </p:cNvSpPr>
          <p:nvPr/>
        </p:nvSpPr>
        <p:spPr>
          <a:xfrm>
            <a:off x="2513262" y="1571651"/>
            <a:ext cx="1157820" cy="1157820"/>
          </a:xfrm>
          <a:prstGeom prst="ellipse">
            <a:avLst/>
          </a:prstGeom>
          <a:solidFill>
            <a:schemeClr val="bg1"/>
          </a:solidFill>
          <a:ln w="76200" cap="flat">
            <a:no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6" name="Circle">
            <a:extLst>
              <a:ext uri="{FF2B5EF4-FFF2-40B4-BE49-F238E27FC236}">
                <a16:creationId xmlns:a16="http://schemas.microsoft.com/office/drawing/2014/main" id="{6BBF7660-3C68-4D71-93A8-D8F248A29AFE}"/>
              </a:ext>
            </a:extLst>
          </p:cNvPr>
          <p:cNvSpPr>
            <a:spLocks noChangeAspect="1"/>
          </p:cNvSpPr>
          <p:nvPr/>
        </p:nvSpPr>
        <p:spPr>
          <a:xfrm>
            <a:off x="4423274" y="1571651"/>
            <a:ext cx="1157820" cy="1157820"/>
          </a:xfrm>
          <a:prstGeom prst="ellipse">
            <a:avLst/>
          </a:prstGeom>
          <a:solidFill>
            <a:schemeClr val="bg1"/>
          </a:solidFill>
          <a:ln w="76200" cap="flat">
            <a:no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7" name="Circle">
            <a:extLst>
              <a:ext uri="{FF2B5EF4-FFF2-40B4-BE49-F238E27FC236}">
                <a16:creationId xmlns:a16="http://schemas.microsoft.com/office/drawing/2014/main" id="{C2F28337-678C-4874-9605-3FEAC4280E79}"/>
              </a:ext>
            </a:extLst>
          </p:cNvPr>
          <p:cNvSpPr>
            <a:spLocks noChangeAspect="1"/>
          </p:cNvSpPr>
          <p:nvPr/>
        </p:nvSpPr>
        <p:spPr>
          <a:xfrm>
            <a:off x="6333286" y="1571651"/>
            <a:ext cx="1157820" cy="1157820"/>
          </a:xfrm>
          <a:prstGeom prst="ellipse">
            <a:avLst/>
          </a:prstGeom>
          <a:solidFill>
            <a:schemeClr val="bg1"/>
          </a:solidFill>
          <a:ln w="76200" cap="flat">
            <a:no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8" name="Circle">
            <a:extLst>
              <a:ext uri="{FF2B5EF4-FFF2-40B4-BE49-F238E27FC236}">
                <a16:creationId xmlns:a16="http://schemas.microsoft.com/office/drawing/2014/main" id="{1ECEC955-40DB-4F32-B545-26F57DE2C754}"/>
              </a:ext>
            </a:extLst>
          </p:cNvPr>
          <p:cNvSpPr>
            <a:spLocks noChangeAspect="1"/>
          </p:cNvSpPr>
          <p:nvPr/>
        </p:nvSpPr>
        <p:spPr>
          <a:xfrm>
            <a:off x="8243298" y="1571651"/>
            <a:ext cx="1157820" cy="1157820"/>
          </a:xfrm>
          <a:prstGeom prst="ellipse">
            <a:avLst/>
          </a:prstGeom>
          <a:solidFill>
            <a:schemeClr val="bg1"/>
          </a:solidFill>
          <a:ln w="76200" cap="flat">
            <a:no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9" name="Circle">
            <a:extLst>
              <a:ext uri="{FF2B5EF4-FFF2-40B4-BE49-F238E27FC236}">
                <a16:creationId xmlns:a16="http://schemas.microsoft.com/office/drawing/2014/main" id="{528D4366-5539-4CFD-A495-5B8B19C98732}"/>
              </a:ext>
            </a:extLst>
          </p:cNvPr>
          <p:cNvSpPr>
            <a:spLocks noChangeAspect="1"/>
          </p:cNvSpPr>
          <p:nvPr/>
        </p:nvSpPr>
        <p:spPr>
          <a:xfrm>
            <a:off x="10153310" y="1571651"/>
            <a:ext cx="1157820" cy="1157820"/>
          </a:xfrm>
          <a:prstGeom prst="ellipse">
            <a:avLst/>
          </a:prstGeom>
          <a:solidFill>
            <a:schemeClr val="bg1"/>
          </a:solidFill>
          <a:ln w="76200" cap="flat">
            <a:no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rgbClr val="FFFFFF"/>
              </a:solidFill>
              <a:effectLst/>
              <a:uLnTx/>
              <a:uFillTx/>
              <a:latin typeface="Helvetica Neue Medium"/>
              <a:sym typeface="Helvetica Neue Medium"/>
            </a:endParaRPr>
          </a:p>
        </p:txBody>
      </p:sp>
      <p:pic>
        <p:nvPicPr>
          <p:cNvPr id="3" name="Graphic 2" descr="Lightning bolt">
            <a:extLst>
              <a:ext uri="{FF2B5EF4-FFF2-40B4-BE49-F238E27FC236}">
                <a16:creationId xmlns:a16="http://schemas.microsoft.com/office/drawing/2014/main" id="{38836FE9-8C35-407F-8B7A-C797991B4B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4960" y="1693361"/>
            <a:ext cx="914400" cy="914400"/>
          </a:xfrm>
          <a:prstGeom prst="rect">
            <a:avLst/>
          </a:prstGeom>
        </p:spPr>
      </p:pic>
      <p:sp>
        <p:nvSpPr>
          <p:cNvPr id="12" name="Rectangle 11">
            <a:extLst>
              <a:ext uri="{FF2B5EF4-FFF2-40B4-BE49-F238E27FC236}">
                <a16:creationId xmlns:a16="http://schemas.microsoft.com/office/drawing/2014/main" id="{627CC52B-1BA2-4C77-8D14-7F315F6418A1}"/>
              </a:ext>
            </a:extLst>
          </p:cNvPr>
          <p:cNvSpPr/>
          <p:nvPr/>
        </p:nvSpPr>
        <p:spPr>
          <a:xfrm>
            <a:off x="416914" y="3228730"/>
            <a:ext cx="1562832" cy="430887"/>
          </a:xfrm>
          <a:prstGeom prst="rect">
            <a:avLst/>
          </a:prstGeom>
        </p:spPr>
        <p:txBody>
          <a:bodyPr wrap="square" lIns="45720" tIns="91440" rIns="45720" bIns="9144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83C0"/>
                </a:solidFill>
                <a:effectLst/>
                <a:uLnTx/>
                <a:uFillTx/>
                <a:latin typeface="Helvetica Neue"/>
                <a:sym typeface="Helvetica Neue"/>
              </a:rPr>
              <a:t>Electrification</a:t>
            </a:r>
          </a:p>
        </p:txBody>
      </p:sp>
      <p:cxnSp>
        <p:nvCxnSpPr>
          <p:cNvPr id="14" name="Straight Connector 13">
            <a:extLst>
              <a:ext uri="{FF2B5EF4-FFF2-40B4-BE49-F238E27FC236}">
                <a16:creationId xmlns:a16="http://schemas.microsoft.com/office/drawing/2014/main" id="{57392D3E-7491-4652-BFD9-25B16B61D756}"/>
              </a:ext>
            </a:extLst>
          </p:cNvPr>
          <p:cNvCxnSpPr>
            <a:cxnSpLocks/>
          </p:cNvCxnSpPr>
          <p:nvPr/>
        </p:nvCxnSpPr>
        <p:spPr>
          <a:xfrm>
            <a:off x="1198330" y="2737653"/>
            <a:ext cx="4693" cy="310931"/>
          </a:xfrm>
          <a:prstGeom prst="line">
            <a:avLst/>
          </a:prstGeom>
          <a:noFill/>
          <a:ln w="38100" cap="rnd">
            <a:solidFill>
              <a:srgbClr val="0083C0"/>
            </a:solidFill>
            <a:prstDash val="sysDot"/>
            <a:round/>
            <a:headEnd type="none"/>
            <a:tailEnd type="oval"/>
          </a:ln>
          <a:effectLst/>
          <a:sp3d/>
        </p:spPr>
        <p:style>
          <a:lnRef idx="0">
            <a:scrgbClr r="0" g="0" b="0"/>
          </a:lnRef>
          <a:fillRef idx="0">
            <a:scrgbClr r="0" g="0" b="0"/>
          </a:fillRef>
          <a:effectRef idx="0">
            <a:scrgbClr r="0" g="0" b="0"/>
          </a:effectRef>
          <a:fontRef idx="none"/>
        </p:style>
      </p:cxnSp>
      <p:sp>
        <p:nvSpPr>
          <p:cNvPr id="18" name="Rectangle 17">
            <a:extLst>
              <a:ext uri="{FF2B5EF4-FFF2-40B4-BE49-F238E27FC236}">
                <a16:creationId xmlns:a16="http://schemas.microsoft.com/office/drawing/2014/main" id="{54334AAD-4490-4943-968C-6443CC744424}"/>
              </a:ext>
            </a:extLst>
          </p:cNvPr>
          <p:cNvSpPr/>
          <p:nvPr/>
        </p:nvSpPr>
        <p:spPr>
          <a:xfrm>
            <a:off x="2314904" y="3105620"/>
            <a:ext cx="1562832" cy="677108"/>
          </a:xfrm>
          <a:prstGeom prst="rect">
            <a:avLst/>
          </a:prstGeom>
        </p:spPr>
        <p:txBody>
          <a:bodyPr wrap="square" lIns="45720" tIns="91440" rIns="45720" bIns="9144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A53"/>
                </a:solidFill>
                <a:effectLst/>
                <a:uLnTx/>
                <a:uFillTx/>
                <a:latin typeface="Helvetica Neue"/>
                <a:sym typeface="Helvetica Neue"/>
              </a:rPr>
              <a:t>Increased Data Generation</a:t>
            </a:r>
          </a:p>
        </p:txBody>
      </p:sp>
      <p:cxnSp>
        <p:nvCxnSpPr>
          <p:cNvPr id="20" name="Straight Connector 19">
            <a:extLst>
              <a:ext uri="{FF2B5EF4-FFF2-40B4-BE49-F238E27FC236}">
                <a16:creationId xmlns:a16="http://schemas.microsoft.com/office/drawing/2014/main" id="{232AA31F-BFCB-4760-A27F-26FF91DE489D}"/>
              </a:ext>
            </a:extLst>
          </p:cNvPr>
          <p:cNvCxnSpPr>
            <a:cxnSpLocks/>
          </p:cNvCxnSpPr>
          <p:nvPr/>
        </p:nvCxnSpPr>
        <p:spPr>
          <a:xfrm>
            <a:off x="3096320" y="2737653"/>
            <a:ext cx="4693" cy="310931"/>
          </a:xfrm>
          <a:prstGeom prst="line">
            <a:avLst/>
          </a:prstGeom>
          <a:noFill/>
          <a:ln w="38100" cap="rnd">
            <a:solidFill>
              <a:srgbClr val="002A53"/>
            </a:solidFill>
            <a:prstDash val="sysDot"/>
            <a:round/>
            <a:headEnd type="none"/>
            <a:tailEnd type="oval"/>
          </a:ln>
          <a:effectLst/>
          <a:sp3d/>
        </p:spPr>
        <p:style>
          <a:lnRef idx="0">
            <a:scrgbClr r="0" g="0" b="0"/>
          </a:lnRef>
          <a:fillRef idx="0">
            <a:scrgbClr r="0" g="0" b="0"/>
          </a:fillRef>
          <a:effectRef idx="0">
            <a:scrgbClr r="0" g="0" b="0"/>
          </a:effectRef>
          <a:fontRef idx="none"/>
        </p:style>
      </p:cxnSp>
      <p:sp>
        <p:nvSpPr>
          <p:cNvPr id="24" name="Rectangle 23">
            <a:extLst>
              <a:ext uri="{FF2B5EF4-FFF2-40B4-BE49-F238E27FC236}">
                <a16:creationId xmlns:a16="http://schemas.microsoft.com/office/drawing/2014/main" id="{D49E8649-7506-488D-97B7-D185366A11DC}"/>
              </a:ext>
            </a:extLst>
          </p:cNvPr>
          <p:cNvSpPr/>
          <p:nvPr/>
        </p:nvSpPr>
        <p:spPr>
          <a:xfrm>
            <a:off x="4242637" y="3105620"/>
            <a:ext cx="1562832" cy="677108"/>
          </a:xfrm>
          <a:prstGeom prst="rect">
            <a:avLst/>
          </a:prstGeom>
        </p:spPr>
        <p:txBody>
          <a:bodyPr wrap="square" lIns="45720" tIns="91440" rIns="45720" bIns="9144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lang="en-US" sz="1600" b="1" dirty="0">
                <a:solidFill>
                  <a:srgbClr val="0083C0"/>
                </a:solidFill>
                <a:latin typeface="Helvetica Neue"/>
              </a:rPr>
              <a:t>5G / Connectivity</a:t>
            </a:r>
            <a:endParaRPr kumimoji="0" lang="en-US" sz="1600" b="1" i="0" u="none" strike="noStrike" kern="0" cap="none" spc="0" normalizeH="0" baseline="0" noProof="0" dirty="0">
              <a:ln>
                <a:noFill/>
              </a:ln>
              <a:solidFill>
                <a:srgbClr val="0083C0"/>
              </a:solidFill>
              <a:effectLst/>
              <a:uLnTx/>
              <a:uFillTx/>
              <a:latin typeface="Helvetica Neue"/>
              <a:sym typeface="Helvetica Neue"/>
            </a:endParaRPr>
          </a:p>
        </p:txBody>
      </p:sp>
      <p:cxnSp>
        <p:nvCxnSpPr>
          <p:cNvPr id="27" name="Straight Connector 26">
            <a:extLst>
              <a:ext uri="{FF2B5EF4-FFF2-40B4-BE49-F238E27FC236}">
                <a16:creationId xmlns:a16="http://schemas.microsoft.com/office/drawing/2014/main" id="{5076C52B-AE45-46AF-B718-51E2AFB85DAA}"/>
              </a:ext>
            </a:extLst>
          </p:cNvPr>
          <p:cNvCxnSpPr>
            <a:cxnSpLocks/>
          </p:cNvCxnSpPr>
          <p:nvPr/>
        </p:nvCxnSpPr>
        <p:spPr>
          <a:xfrm>
            <a:off x="5024053" y="2737653"/>
            <a:ext cx="4693" cy="310931"/>
          </a:xfrm>
          <a:prstGeom prst="line">
            <a:avLst/>
          </a:prstGeom>
          <a:noFill/>
          <a:ln w="38100" cap="rnd">
            <a:solidFill>
              <a:srgbClr val="0083C0"/>
            </a:solidFill>
            <a:prstDash val="sysDot"/>
            <a:round/>
            <a:headEnd type="none"/>
            <a:tailEnd type="oval"/>
          </a:ln>
          <a:effectLst/>
          <a:sp3d/>
        </p:spPr>
        <p:style>
          <a:lnRef idx="0">
            <a:scrgbClr r="0" g="0" b="0"/>
          </a:lnRef>
          <a:fillRef idx="0">
            <a:scrgbClr r="0" g="0" b="0"/>
          </a:fillRef>
          <a:effectRef idx="0">
            <a:scrgbClr r="0" g="0" b="0"/>
          </a:effectRef>
          <a:fontRef idx="none"/>
        </p:style>
      </p:cxnSp>
      <p:sp>
        <p:nvSpPr>
          <p:cNvPr id="31" name="Rectangle 30">
            <a:extLst>
              <a:ext uri="{FF2B5EF4-FFF2-40B4-BE49-F238E27FC236}">
                <a16:creationId xmlns:a16="http://schemas.microsoft.com/office/drawing/2014/main" id="{E5046F0A-DFF7-4B64-8403-7401F69A5ADA}"/>
              </a:ext>
            </a:extLst>
          </p:cNvPr>
          <p:cNvSpPr/>
          <p:nvPr/>
        </p:nvSpPr>
        <p:spPr>
          <a:xfrm>
            <a:off x="6146372" y="3228730"/>
            <a:ext cx="1562832" cy="430887"/>
          </a:xfrm>
          <a:prstGeom prst="rect">
            <a:avLst/>
          </a:prstGeom>
        </p:spPr>
        <p:txBody>
          <a:bodyPr wrap="square" lIns="45720" tIns="91440" rIns="45720" bIns="9144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2"/>
                </a:solidFill>
                <a:effectLst/>
                <a:uLnTx/>
                <a:uFillTx/>
                <a:latin typeface="Helvetica Neue"/>
                <a:sym typeface="Helvetica Neue"/>
              </a:rPr>
              <a:t>Miniaturization</a:t>
            </a:r>
          </a:p>
        </p:txBody>
      </p:sp>
      <p:cxnSp>
        <p:nvCxnSpPr>
          <p:cNvPr id="33" name="Straight Connector 32">
            <a:extLst>
              <a:ext uri="{FF2B5EF4-FFF2-40B4-BE49-F238E27FC236}">
                <a16:creationId xmlns:a16="http://schemas.microsoft.com/office/drawing/2014/main" id="{D5EDA350-46FE-432A-947D-E87538AF1CDF}"/>
              </a:ext>
            </a:extLst>
          </p:cNvPr>
          <p:cNvCxnSpPr>
            <a:cxnSpLocks/>
          </p:cNvCxnSpPr>
          <p:nvPr/>
        </p:nvCxnSpPr>
        <p:spPr>
          <a:xfrm>
            <a:off x="6927788" y="2737653"/>
            <a:ext cx="4693" cy="310931"/>
          </a:xfrm>
          <a:prstGeom prst="line">
            <a:avLst/>
          </a:prstGeom>
          <a:noFill/>
          <a:ln w="38100" cap="rnd">
            <a:solidFill>
              <a:schemeClr val="tx2"/>
            </a:solidFill>
            <a:prstDash val="sysDot"/>
            <a:round/>
            <a:headEnd type="none"/>
            <a:tailEnd type="oval"/>
          </a:ln>
          <a:effectLst/>
          <a:sp3d/>
        </p:spPr>
        <p:style>
          <a:lnRef idx="0">
            <a:scrgbClr r="0" g="0" b="0"/>
          </a:lnRef>
          <a:fillRef idx="0">
            <a:scrgbClr r="0" g="0" b="0"/>
          </a:fillRef>
          <a:effectRef idx="0">
            <a:scrgbClr r="0" g="0" b="0"/>
          </a:effectRef>
          <a:fontRef idx="none"/>
        </p:style>
      </p:cxnSp>
      <p:sp>
        <p:nvSpPr>
          <p:cNvPr id="37" name="Rectangle 36">
            <a:extLst>
              <a:ext uri="{FF2B5EF4-FFF2-40B4-BE49-F238E27FC236}">
                <a16:creationId xmlns:a16="http://schemas.microsoft.com/office/drawing/2014/main" id="{E2BF2E2F-1D72-4E32-8794-F6A51FCB2A49}"/>
              </a:ext>
            </a:extLst>
          </p:cNvPr>
          <p:cNvSpPr/>
          <p:nvPr/>
        </p:nvSpPr>
        <p:spPr>
          <a:xfrm>
            <a:off x="8051893" y="2982509"/>
            <a:ext cx="1562832" cy="923330"/>
          </a:xfrm>
          <a:prstGeom prst="rect">
            <a:avLst/>
          </a:prstGeom>
        </p:spPr>
        <p:txBody>
          <a:bodyPr wrap="square" lIns="45720" tIns="91440" rIns="45720" bIns="9144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83C0"/>
                </a:solidFill>
                <a:effectLst/>
                <a:uLnTx/>
                <a:uFillTx/>
                <a:latin typeface="Helvetica Neue"/>
                <a:sym typeface="Helvetica Neue"/>
              </a:rPr>
              <a:t>Exponential Technological Advancement</a:t>
            </a:r>
          </a:p>
        </p:txBody>
      </p:sp>
      <p:cxnSp>
        <p:nvCxnSpPr>
          <p:cNvPr id="39" name="Straight Connector 38">
            <a:extLst>
              <a:ext uri="{FF2B5EF4-FFF2-40B4-BE49-F238E27FC236}">
                <a16:creationId xmlns:a16="http://schemas.microsoft.com/office/drawing/2014/main" id="{48C22B49-37B9-47FA-B9D0-FA97AAB89D10}"/>
              </a:ext>
            </a:extLst>
          </p:cNvPr>
          <p:cNvCxnSpPr>
            <a:cxnSpLocks/>
          </p:cNvCxnSpPr>
          <p:nvPr/>
        </p:nvCxnSpPr>
        <p:spPr>
          <a:xfrm>
            <a:off x="8833309" y="2737653"/>
            <a:ext cx="4693" cy="310931"/>
          </a:xfrm>
          <a:prstGeom prst="line">
            <a:avLst/>
          </a:prstGeom>
          <a:noFill/>
          <a:ln w="38100" cap="rnd">
            <a:solidFill>
              <a:srgbClr val="0083C0"/>
            </a:solidFill>
            <a:prstDash val="sysDot"/>
            <a:round/>
            <a:headEnd type="none"/>
            <a:tailEnd type="oval"/>
          </a:ln>
          <a:effectLst/>
          <a:sp3d/>
        </p:spPr>
        <p:style>
          <a:lnRef idx="0">
            <a:scrgbClr r="0" g="0" b="0"/>
          </a:lnRef>
          <a:fillRef idx="0">
            <a:scrgbClr r="0" g="0" b="0"/>
          </a:fillRef>
          <a:effectRef idx="0">
            <a:scrgbClr r="0" g="0" b="0"/>
          </a:effectRef>
          <a:fontRef idx="none"/>
        </p:style>
      </p:cxnSp>
      <p:sp>
        <p:nvSpPr>
          <p:cNvPr id="43" name="Rectangle 42">
            <a:extLst>
              <a:ext uri="{FF2B5EF4-FFF2-40B4-BE49-F238E27FC236}">
                <a16:creationId xmlns:a16="http://schemas.microsoft.com/office/drawing/2014/main" id="{DE449DED-1A41-4B89-8AB3-C88B2CCCB915}"/>
              </a:ext>
            </a:extLst>
          </p:cNvPr>
          <p:cNvSpPr/>
          <p:nvPr/>
        </p:nvSpPr>
        <p:spPr>
          <a:xfrm>
            <a:off x="9962649" y="3105620"/>
            <a:ext cx="1562832" cy="677108"/>
          </a:xfrm>
          <a:prstGeom prst="rect">
            <a:avLst/>
          </a:prstGeom>
        </p:spPr>
        <p:txBody>
          <a:bodyPr wrap="square" lIns="45720" tIns="91440" rIns="45720" bIns="9144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2"/>
                </a:solidFill>
                <a:effectLst/>
                <a:uLnTx/>
                <a:uFillTx/>
                <a:latin typeface="Helvetica Neue"/>
                <a:sym typeface="Helvetica Neue"/>
              </a:rPr>
              <a:t>EV and Infrastructure</a:t>
            </a:r>
          </a:p>
        </p:txBody>
      </p:sp>
      <p:cxnSp>
        <p:nvCxnSpPr>
          <p:cNvPr id="45" name="Straight Connector 44">
            <a:extLst>
              <a:ext uri="{FF2B5EF4-FFF2-40B4-BE49-F238E27FC236}">
                <a16:creationId xmlns:a16="http://schemas.microsoft.com/office/drawing/2014/main" id="{52DBA888-1A07-490F-9EED-DEC4FF89B30B}"/>
              </a:ext>
            </a:extLst>
          </p:cNvPr>
          <p:cNvCxnSpPr>
            <a:cxnSpLocks/>
          </p:cNvCxnSpPr>
          <p:nvPr/>
        </p:nvCxnSpPr>
        <p:spPr>
          <a:xfrm>
            <a:off x="10744065" y="2737653"/>
            <a:ext cx="4693" cy="310931"/>
          </a:xfrm>
          <a:prstGeom prst="line">
            <a:avLst/>
          </a:prstGeom>
          <a:noFill/>
          <a:ln w="38100" cap="rnd">
            <a:solidFill>
              <a:schemeClr val="tx2"/>
            </a:solidFill>
            <a:prstDash val="sysDot"/>
            <a:round/>
            <a:headEnd type="none"/>
            <a:tailEnd type="oval"/>
          </a:ln>
          <a:effectLst/>
          <a:sp3d/>
        </p:spPr>
        <p:style>
          <a:lnRef idx="0">
            <a:scrgbClr r="0" g="0" b="0"/>
          </a:lnRef>
          <a:fillRef idx="0">
            <a:scrgbClr r="0" g="0" b="0"/>
          </a:fillRef>
          <a:effectRef idx="0">
            <a:scrgbClr r="0" g="0" b="0"/>
          </a:effectRef>
          <a:fontRef idx="none"/>
        </p:style>
      </p:cxnSp>
      <p:grpSp>
        <p:nvGrpSpPr>
          <p:cNvPr id="50" name="Group 49">
            <a:extLst>
              <a:ext uri="{FF2B5EF4-FFF2-40B4-BE49-F238E27FC236}">
                <a16:creationId xmlns:a16="http://schemas.microsoft.com/office/drawing/2014/main" id="{241B24F3-87EB-4CAB-8C66-1685B6F56BC0}"/>
              </a:ext>
            </a:extLst>
          </p:cNvPr>
          <p:cNvGrpSpPr/>
          <p:nvPr/>
        </p:nvGrpSpPr>
        <p:grpSpPr>
          <a:xfrm>
            <a:off x="10342532" y="1776449"/>
            <a:ext cx="755069" cy="718996"/>
            <a:chOff x="2587295" y="1294324"/>
            <a:chExt cx="870816" cy="858666"/>
          </a:xfrm>
          <a:solidFill>
            <a:schemeClr val="tx2"/>
          </a:solidFill>
        </p:grpSpPr>
        <p:pic>
          <p:nvPicPr>
            <p:cNvPr id="51" name="Graphic 50">
              <a:extLst>
                <a:ext uri="{FF2B5EF4-FFF2-40B4-BE49-F238E27FC236}">
                  <a16:creationId xmlns:a16="http://schemas.microsoft.com/office/drawing/2014/main" id="{5ABF20F3-A1B4-4D5D-8F13-CB3564BAF3B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87295" y="1294324"/>
              <a:ext cx="870816" cy="858666"/>
            </a:xfrm>
            <a:prstGeom prst="rect">
              <a:avLst/>
            </a:prstGeom>
          </p:spPr>
        </p:pic>
        <p:pic>
          <p:nvPicPr>
            <p:cNvPr id="52" name="Graphic 51">
              <a:extLst>
                <a:ext uri="{FF2B5EF4-FFF2-40B4-BE49-F238E27FC236}">
                  <a16:creationId xmlns:a16="http://schemas.microsoft.com/office/drawing/2014/main" id="{73F15E65-DF3B-4494-9D53-28087B146D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59887" y="1658866"/>
              <a:ext cx="260498" cy="456939"/>
            </a:xfrm>
            <a:prstGeom prst="rect">
              <a:avLst/>
            </a:prstGeom>
          </p:spPr>
        </p:pic>
      </p:grpSp>
      <p:pic>
        <p:nvPicPr>
          <p:cNvPr id="58" name="Graphic 57" descr="Cell Tower">
            <a:extLst>
              <a:ext uri="{FF2B5EF4-FFF2-40B4-BE49-F238E27FC236}">
                <a16:creationId xmlns:a16="http://schemas.microsoft.com/office/drawing/2014/main" id="{C6C86803-989A-4DC0-96C3-E88E0D7073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42855" y="1678747"/>
            <a:ext cx="914400" cy="914400"/>
          </a:xfrm>
          <a:prstGeom prst="rect">
            <a:avLst/>
          </a:prstGeom>
        </p:spPr>
      </p:pic>
      <p:grpSp>
        <p:nvGrpSpPr>
          <p:cNvPr id="63" name="Group 62">
            <a:extLst>
              <a:ext uri="{FF2B5EF4-FFF2-40B4-BE49-F238E27FC236}">
                <a16:creationId xmlns:a16="http://schemas.microsoft.com/office/drawing/2014/main" id="{ED036C71-37CD-48CE-B414-D2214C48DE4B}"/>
              </a:ext>
            </a:extLst>
          </p:cNvPr>
          <p:cNvGrpSpPr/>
          <p:nvPr/>
        </p:nvGrpSpPr>
        <p:grpSpPr>
          <a:xfrm>
            <a:off x="8322456" y="1776449"/>
            <a:ext cx="1037970" cy="768703"/>
            <a:chOff x="8322456" y="1528799"/>
            <a:chExt cx="1037970" cy="768703"/>
          </a:xfrm>
          <a:solidFill>
            <a:srgbClr val="0083C0"/>
          </a:solidFill>
        </p:grpSpPr>
        <p:pic>
          <p:nvPicPr>
            <p:cNvPr id="54" name="Graphic 53" descr="Upward trend">
              <a:extLst>
                <a:ext uri="{FF2B5EF4-FFF2-40B4-BE49-F238E27FC236}">
                  <a16:creationId xmlns:a16="http://schemas.microsoft.com/office/drawing/2014/main" id="{9E8A0302-D5EC-4138-990E-072AEC26A9F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91723" y="1528799"/>
              <a:ext cx="768703" cy="768703"/>
            </a:xfrm>
            <a:prstGeom prst="rect">
              <a:avLst/>
            </a:prstGeom>
          </p:spPr>
        </p:pic>
        <p:pic>
          <p:nvPicPr>
            <p:cNvPr id="62" name="Graphic 61" descr="Processor">
              <a:extLst>
                <a:ext uri="{FF2B5EF4-FFF2-40B4-BE49-F238E27FC236}">
                  <a16:creationId xmlns:a16="http://schemas.microsoft.com/office/drawing/2014/main" id="{8FD7DA8B-F423-4E5F-B7C1-315A9747750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22456" y="1738494"/>
              <a:ext cx="349312" cy="349312"/>
            </a:xfrm>
            <a:prstGeom prst="rect">
              <a:avLst/>
            </a:prstGeom>
          </p:spPr>
        </p:pic>
      </p:grpSp>
      <p:sp>
        <p:nvSpPr>
          <p:cNvPr id="2" name="Isosceles Triangle 1">
            <a:extLst>
              <a:ext uri="{FF2B5EF4-FFF2-40B4-BE49-F238E27FC236}">
                <a16:creationId xmlns:a16="http://schemas.microsoft.com/office/drawing/2014/main" id="{BA9E16DB-6FF3-42A6-BC3E-7EEFAAE94E53}"/>
              </a:ext>
            </a:extLst>
          </p:cNvPr>
          <p:cNvSpPr/>
          <p:nvPr/>
        </p:nvSpPr>
        <p:spPr>
          <a:xfrm rot="10800000">
            <a:off x="416914" y="3950420"/>
            <a:ext cx="11265002" cy="1579060"/>
          </a:xfrm>
          <a:prstGeom prst="triangle">
            <a:avLst/>
          </a:prstGeom>
          <a:solidFill>
            <a:schemeClr val="bg1">
              <a:lumMod val="7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61" name="Content Placeholder 2">
            <a:extLst>
              <a:ext uri="{FF2B5EF4-FFF2-40B4-BE49-F238E27FC236}">
                <a16:creationId xmlns:a16="http://schemas.microsoft.com/office/drawing/2014/main" id="{B30FBFF4-B52C-4A04-8594-6FEBE8783052}"/>
              </a:ext>
            </a:extLst>
          </p:cNvPr>
          <p:cNvSpPr txBox="1">
            <a:spLocks/>
          </p:cNvSpPr>
          <p:nvPr/>
        </p:nvSpPr>
        <p:spPr bwMode="auto">
          <a:xfrm>
            <a:off x="603249" y="5652591"/>
            <a:ext cx="10985499" cy="473142"/>
          </a:xfrm>
          <a:prstGeom prst="roundRect">
            <a:avLst/>
          </a:prstGeom>
          <a:solidFill>
            <a:srgbClr val="0083C0"/>
          </a:solidFill>
          <a:ln w="9525">
            <a:solidFill>
              <a:srgbClr val="0083C0"/>
            </a:solid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b="1" kern="1200">
                <a:solidFill>
                  <a:srgbClr val="404040"/>
                </a:solidFill>
                <a:latin typeface="+mj-lt"/>
                <a:ea typeface="Tahoma" pitchFamily="34" charset="0"/>
                <a:cs typeface="Tahoma" pitchFamily="34" charset="0"/>
              </a:defRPr>
            </a:lvl1pPr>
            <a:lvl2pPr marL="742950" indent="-285750" algn="l" rtl="0" eaLnBrk="0" fontAlgn="base" hangingPunct="0">
              <a:spcBef>
                <a:spcPct val="20000"/>
              </a:spcBef>
              <a:spcAft>
                <a:spcPct val="0"/>
              </a:spcAft>
              <a:buFont typeface="Arial" charset="0"/>
              <a:buChar char="–"/>
              <a:defRPr sz="2400" kern="1200">
                <a:solidFill>
                  <a:srgbClr val="595959"/>
                </a:solidFill>
                <a:latin typeface="+mj-lt"/>
                <a:ea typeface="Tahoma" pitchFamily="34" charset="0"/>
                <a:cs typeface="Tahoma"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j-lt"/>
                <a:ea typeface="Tahoma" pitchFamily="34" charset="0"/>
                <a:cs typeface="Tahoma" pitchFamily="34" charset="0"/>
              </a:defRPr>
            </a:lvl3pPr>
            <a:lvl4pPr marL="1600200" indent="-228600" algn="l" rtl="0" eaLnBrk="0" fontAlgn="base" hangingPunct="0">
              <a:spcBef>
                <a:spcPct val="20000"/>
              </a:spcBef>
              <a:spcAft>
                <a:spcPct val="0"/>
              </a:spcAft>
              <a:buFont typeface="Arial" charset="0"/>
              <a:buChar char="–"/>
              <a:defRPr sz="1400" kern="1200">
                <a:solidFill>
                  <a:schemeClr val="tx1"/>
                </a:solidFill>
                <a:latin typeface="+mj-lt"/>
                <a:ea typeface="Tahoma" pitchFamily="34" charset="0"/>
                <a:cs typeface="Tahoma" pitchFamily="34" charset="0"/>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mj-lt"/>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500" dirty="0">
                <a:solidFill>
                  <a:schemeClr val="bg1"/>
                </a:solidFill>
                <a:latin typeface="+mn-lt"/>
                <a:cs typeface="Arial" panose="020B0604020202020204" pitchFamily="34" charset="0"/>
              </a:rPr>
              <a:t>Positive end market trends position Bel for long-term success</a:t>
            </a:r>
          </a:p>
        </p:txBody>
      </p:sp>
      <p:pic>
        <p:nvPicPr>
          <p:cNvPr id="41" name="Graphic 40" descr="Magnifying glass">
            <a:extLst>
              <a:ext uri="{FF2B5EF4-FFF2-40B4-BE49-F238E27FC236}">
                <a16:creationId xmlns:a16="http://schemas.microsoft.com/office/drawing/2014/main" id="{DB9C2AB9-8C54-498B-8CBA-DD1DF10C746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454996" y="1656815"/>
            <a:ext cx="914400" cy="914400"/>
          </a:xfrm>
          <a:prstGeom prst="rect">
            <a:avLst/>
          </a:prstGeom>
        </p:spPr>
      </p:pic>
      <p:pic>
        <p:nvPicPr>
          <p:cNvPr id="13" name="Graphic 12" descr="Binary with solid fill">
            <a:extLst>
              <a:ext uri="{FF2B5EF4-FFF2-40B4-BE49-F238E27FC236}">
                <a16:creationId xmlns:a16="http://schemas.microsoft.com/office/drawing/2014/main" id="{357ABB27-1C2E-47FF-ACEF-FBBFDDF9466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634972" y="1688332"/>
            <a:ext cx="914400" cy="914400"/>
          </a:xfrm>
          <a:prstGeom prst="rect">
            <a:avLst/>
          </a:prstGeom>
        </p:spPr>
      </p:pic>
    </p:spTree>
    <p:extLst>
      <p:ext uri="{BB962C8B-B14F-4D97-AF65-F5344CB8AC3E}">
        <p14:creationId xmlns:p14="http://schemas.microsoft.com/office/powerpoint/2010/main" val="2383907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Connector 63"/>
          <p:cNvCxnSpPr>
            <a:cxnSpLocks/>
          </p:cNvCxnSpPr>
          <p:nvPr/>
        </p:nvCxnSpPr>
        <p:spPr>
          <a:xfrm>
            <a:off x="4660749" y="2663926"/>
            <a:ext cx="0" cy="251748"/>
          </a:xfrm>
          <a:prstGeom prst="line">
            <a:avLst/>
          </a:prstGeom>
          <a:noFill/>
          <a:ln w="38100" cap="rnd">
            <a:solidFill>
              <a:srgbClr val="0083C0"/>
            </a:solidFill>
            <a:prstDash val="sysDot"/>
            <a:round/>
            <a:headEnd type="none"/>
            <a:tailEnd type="oval"/>
          </a:ln>
          <a:effectLst/>
          <a:sp3d/>
        </p:spPr>
        <p:style>
          <a:lnRef idx="0">
            <a:scrgbClr r="0" g="0" b="0"/>
          </a:lnRef>
          <a:fillRef idx="0">
            <a:scrgbClr r="0" g="0" b="0"/>
          </a:fillRef>
          <a:effectRef idx="0">
            <a:scrgbClr r="0" g="0" b="0"/>
          </a:effectRef>
          <a:fontRef idx="none"/>
        </p:style>
      </p:cxnSp>
      <p:sp>
        <p:nvSpPr>
          <p:cNvPr id="55" name="Circle">
            <a:extLst>
              <a:ext uri="{FF2B5EF4-FFF2-40B4-BE49-F238E27FC236}">
                <a16:creationId xmlns:a16="http://schemas.microsoft.com/office/drawing/2014/main" id="{249DB811-A7D5-4B06-B506-880846C086E0}"/>
              </a:ext>
            </a:extLst>
          </p:cNvPr>
          <p:cNvSpPr>
            <a:spLocks noChangeAspect="1"/>
          </p:cNvSpPr>
          <p:nvPr/>
        </p:nvSpPr>
        <p:spPr>
          <a:xfrm>
            <a:off x="3977199" y="1287486"/>
            <a:ext cx="1371600" cy="1371600"/>
          </a:xfrm>
          <a:prstGeom prst="ellipse">
            <a:avLst/>
          </a:prstGeom>
          <a:solidFill>
            <a:schemeClr val="bg1"/>
          </a:solidFill>
          <a:ln w="76200" cap="flat">
            <a:no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rgbClr val="FFFFFF"/>
              </a:solidFill>
              <a:effectLst/>
              <a:uLnTx/>
              <a:uFillTx/>
              <a:latin typeface="Helvetica Neue Medium"/>
              <a:sym typeface="Helvetica Neue Medium"/>
            </a:endParaRPr>
          </a:p>
        </p:txBody>
      </p:sp>
      <p:cxnSp>
        <p:nvCxnSpPr>
          <p:cNvPr id="1036" name="Straight Connector 1035"/>
          <p:cNvCxnSpPr>
            <a:cxnSpLocks/>
            <a:stCxn id="10" idx="4"/>
            <a:endCxn id="3" idx="0"/>
          </p:cNvCxnSpPr>
          <p:nvPr/>
        </p:nvCxnSpPr>
        <p:spPr>
          <a:xfrm>
            <a:off x="1824126" y="2631166"/>
            <a:ext cx="0" cy="288791"/>
          </a:xfrm>
          <a:prstGeom prst="line">
            <a:avLst/>
          </a:prstGeom>
          <a:noFill/>
          <a:ln w="38100" cap="rnd">
            <a:solidFill>
              <a:srgbClr val="003366"/>
            </a:solidFill>
            <a:prstDash val="sysDot"/>
            <a:round/>
            <a:headEnd type="none"/>
            <a:tailEnd type="oval"/>
          </a:ln>
          <a:effectLst/>
          <a:sp3d/>
        </p:spPr>
        <p:style>
          <a:lnRef idx="0">
            <a:scrgbClr r="0" g="0" b="0"/>
          </a:lnRef>
          <a:fillRef idx="0">
            <a:scrgbClr r="0" g="0" b="0"/>
          </a:fillRef>
          <a:effectRef idx="0">
            <a:scrgbClr r="0" g="0" b="0"/>
          </a:effectRef>
          <a:fontRef idx="none"/>
        </p:style>
      </p:cxnSp>
      <p:cxnSp>
        <p:nvCxnSpPr>
          <p:cNvPr id="74" name="Straight Connector 73"/>
          <p:cNvCxnSpPr>
            <a:stCxn id="13" idx="4"/>
            <a:endCxn id="18" idx="0"/>
          </p:cNvCxnSpPr>
          <p:nvPr/>
        </p:nvCxnSpPr>
        <p:spPr>
          <a:xfrm>
            <a:off x="7501872" y="2634917"/>
            <a:ext cx="0" cy="285040"/>
          </a:xfrm>
          <a:prstGeom prst="line">
            <a:avLst/>
          </a:prstGeom>
          <a:noFill/>
          <a:ln w="38100" cap="rnd">
            <a:solidFill>
              <a:srgbClr val="717171"/>
            </a:solidFill>
            <a:prstDash val="sysDot"/>
            <a:round/>
            <a:headEnd type="none"/>
            <a:tailEnd type="oval"/>
          </a:ln>
          <a:effectLst/>
          <a:sp3d/>
        </p:spPr>
        <p:style>
          <a:lnRef idx="0">
            <a:scrgbClr r="0" g="0" b="0"/>
          </a:lnRef>
          <a:fillRef idx="0">
            <a:scrgbClr r="0" g="0" b="0"/>
          </a:fillRef>
          <a:effectRef idx="0">
            <a:scrgbClr r="0" g="0" b="0"/>
          </a:effectRef>
          <a:fontRef idx="none"/>
        </p:style>
      </p:cxnSp>
      <p:cxnSp>
        <p:nvCxnSpPr>
          <p:cNvPr id="81" name="Straight Connector 80"/>
          <p:cNvCxnSpPr>
            <a:stCxn id="16" idx="4"/>
            <a:endCxn id="19" idx="0"/>
          </p:cNvCxnSpPr>
          <p:nvPr/>
        </p:nvCxnSpPr>
        <p:spPr>
          <a:xfrm>
            <a:off x="10340746" y="2656566"/>
            <a:ext cx="0" cy="263391"/>
          </a:xfrm>
          <a:prstGeom prst="line">
            <a:avLst/>
          </a:prstGeom>
          <a:noFill/>
          <a:ln w="38100" cap="rnd">
            <a:solidFill>
              <a:schemeClr val="bg1">
                <a:lumMod val="65000"/>
              </a:schemeClr>
            </a:solidFill>
            <a:prstDash val="sysDot"/>
            <a:round/>
            <a:headEnd type="none"/>
            <a:tailEnd type="oval"/>
          </a:ln>
          <a:effectLst/>
          <a:sp3d/>
        </p:spPr>
        <p:style>
          <a:lnRef idx="0">
            <a:scrgbClr r="0" g="0" b="0"/>
          </a:lnRef>
          <a:fillRef idx="0">
            <a:scrgbClr r="0" g="0" b="0"/>
          </a:fillRef>
          <a:effectRef idx="0">
            <a:scrgbClr r="0" g="0" b="0"/>
          </a:effectRef>
          <a:fontRef idx="none"/>
        </p:style>
      </p:cxnSp>
      <p:sp>
        <p:nvSpPr>
          <p:cNvPr id="3" name="Rectangle 2"/>
          <p:cNvSpPr/>
          <p:nvPr/>
        </p:nvSpPr>
        <p:spPr>
          <a:xfrm>
            <a:off x="589686" y="2919957"/>
            <a:ext cx="2468880" cy="430887"/>
          </a:xfrm>
          <a:prstGeom prst="rect">
            <a:avLst/>
          </a:prstGeom>
        </p:spPr>
        <p:txBody>
          <a:bodyPr wrap="square" lIns="45720" tIns="91440" rIns="45720" bIns="9144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3366"/>
                </a:solidFill>
                <a:effectLst/>
                <a:uLnTx/>
                <a:uFillTx/>
                <a:latin typeface="Helvetica Neue"/>
                <a:sym typeface="Helvetica Neue"/>
              </a:rPr>
              <a:t>Network &amp; Cloud</a:t>
            </a:r>
          </a:p>
        </p:txBody>
      </p:sp>
      <p:sp>
        <p:nvSpPr>
          <p:cNvPr id="18" name="Rectangle 17"/>
          <p:cNvSpPr/>
          <p:nvPr/>
        </p:nvSpPr>
        <p:spPr>
          <a:xfrm>
            <a:off x="6267432" y="2919957"/>
            <a:ext cx="2468880" cy="430887"/>
          </a:xfrm>
          <a:prstGeom prst="rect">
            <a:avLst/>
          </a:prstGeom>
        </p:spPr>
        <p:txBody>
          <a:bodyPr wrap="square" lIns="45720" tIns="91440" rIns="45720" bIns="9144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717171"/>
                </a:solidFill>
                <a:effectLst/>
                <a:uLnTx/>
                <a:uFillTx/>
                <a:latin typeface="Helvetica Neue"/>
                <a:sym typeface="Helvetica Neue"/>
              </a:rPr>
              <a:t>Industrial/EV</a:t>
            </a:r>
          </a:p>
        </p:txBody>
      </p:sp>
      <p:sp>
        <p:nvSpPr>
          <p:cNvPr id="19" name="Rectangle 18"/>
          <p:cNvSpPr/>
          <p:nvPr/>
        </p:nvSpPr>
        <p:spPr>
          <a:xfrm>
            <a:off x="9106306" y="2919957"/>
            <a:ext cx="2468880" cy="430887"/>
          </a:xfrm>
          <a:prstGeom prst="rect">
            <a:avLst/>
          </a:prstGeom>
        </p:spPr>
        <p:txBody>
          <a:bodyPr wrap="square" lIns="45720" tIns="91440" rIns="45720" bIns="9144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lumMod val="65000"/>
                  </a:schemeClr>
                </a:solidFill>
                <a:effectLst/>
                <a:uLnTx/>
                <a:uFillTx/>
                <a:latin typeface="Helvetica Neue"/>
                <a:sym typeface="Helvetica Neue"/>
              </a:rPr>
              <a:t>Distribution</a:t>
            </a:r>
          </a:p>
        </p:txBody>
      </p:sp>
      <p:sp>
        <p:nvSpPr>
          <p:cNvPr id="20" name="Rectangle 19"/>
          <p:cNvSpPr/>
          <p:nvPr/>
        </p:nvSpPr>
        <p:spPr>
          <a:xfrm>
            <a:off x="3428559" y="2919957"/>
            <a:ext cx="2468880" cy="430887"/>
          </a:xfrm>
          <a:prstGeom prst="rect">
            <a:avLst/>
          </a:prstGeom>
        </p:spPr>
        <p:txBody>
          <a:bodyPr wrap="square" lIns="45720" tIns="91440" rIns="45720" bIns="91440"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83C0"/>
                </a:solidFill>
                <a:effectLst/>
                <a:uLnTx/>
                <a:uFillTx/>
                <a:latin typeface="Helvetica Neue"/>
                <a:sym typeface="Helvetica Neue"/>
              </a:rPr>
              <a:t>Military &amp; Aerospace</a:t>
            </a:r>
          </a:p>
        </p:txBody>
      </p:sp>
      <p:sp>
        <p:nvSpPr>
          <p:cNvPr id="10" name="Circle"/>
          <p:cNvSpPr>
            <a:spLocks noChangeAspect="1"/>
          </p:cNvSpPr>
          <p:nvPr/>
        </p:nvSpPr>
        <p:spPr>
          <a:xfrm>
            <a:off x="1138326" y="1259566"/>
            <a:ext cx="1371600" cy="1371600"/>
          </a:xfrm>
          <a:prstGeom prst="ellipse">
            <a:avLst/>
          </a:prstGeom>
          <a:solidFill>
            <a:schemeClr val="bg1"/>
          </a:solidFill>
          <a:ln w="76200" cap="flat">
            <a:no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13" name="Circle"/>
          <p:cNvSpPr>
            <a:spLocks noChangeAspect="1"/>
          </p:cNvSpPr>
          <p:nvPr/>
        </p:nvSpPr>
        <p:spPr>
          <a:xfrm>
            <a:off x="6816072" y="1263317"/>
            <a:ext cx="1371600" cy="1371600"/>
          </a:xfrm>
          <a:prstGeom prst="ellipse">
            <a:avLst/>
          </a:prstGeom>
          <a:solidFill>
            <a:schemeClr val="bg1"/>
          </a:solidFill>
          <a:ln w="76200" cap="flat">
            <a:no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16" name="Circle"/>
          <p:cNvSpPr>
            <a:spLocks noChangeAspect="1"/>
          </p:cNvSpPr>
          <p:nvPr/>
        </p:nvSpPr>
        <p:spPr>
          <a:xfrm>
            <a:off x="9654946" y="1284966"/>
            <a:ext cx="1371600" cy="1371600"/>
          </a:xfrm>
          <a:prstGeom prst="ellipse">
            <a:avLst/>
          </a:prstGeom>
          <a:solidFill>
            <a:schemeClr val="bg1"/>
          </a:solidFill>
          <a:ln w="76200" cap="flat">
            <a:no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rgbClr val="FFFFFF"/>
              </a:solidFill>
              <a:effectLst/>
              <a:uLnTx/>
              <a:uFillTx/>
              <a:latin typeface="Helvetica Neue Medium"/>
              <a:sym typeface="Helvetica Neue Medium"/>
            </a:endParaRPr>
          </a:p>
        </p:txBody>
      </p:sp>
      <p:cxnSp>
        <p:nvCxnSpPr>
          <p:cNvPr id="60" name="Straight Connector 59"/>
          <p:cNvCxnSpPr>
            <a:cxnSpLocks/>
          </p:cNvCxnSpPr>
          <p:nvPr/>
        </p:nvCxnSpPr>
        <p:spPr>
          <a:xfrm>
            <a:off x="1824126" y="3361004"/>
            <a:ext cx="0" cy="365120"/>
          </a:xfrm>
          <a:prstGeom prst="line">
            <a:avLst/>
          </a:prstGeom>
          <a:noFill/>
          <a:ln w="38100" cap="rnd">
            <a:solidFill>
              <a:srgbClr val="003366"/>
            </a:solidFill>
            <a:prstDash val="sysDot"/>
            <a:round/>
            <a:headEnd type="oval"/>
            <a:tailEnd type="none"/>
          </a:ln>
          <a:effectLst/>
          <a:sp3d/>
        </p:spPr>
        <p:style>
          <a:lnRef idx="0">
            <a:scrgbClr r="0" g="0" b="0"/>
          </a:lnRef>
          <a:fillRef idx="0">
            <a:scrgbClr r="0" g="0" b="0"/>
          </a:fillRef>
          <a:effectRef idx="0">
            <a:scrgbClr r="0" g="0" b="0"/>
          </a:effectRef>
          <a:fontRef idx="none"/>
        </p:style>
      </p:cxnSp>
      <p:cxnSp>
        <p:nvCxnSpPr>
          <p:cNvPr id="65" name="Straight Connector 64"/>
          <p:cNvCxnSpPr>
            <a:cxnSpLocks/>
          </p:cNvCxnSpPr>
          <p:nvPr/>
        </p:nvCxnSpPr>
        <p:spPr>
          <a:xfrm>
            <a:off x="4662999" y="3381324"/>
            <a:ext cx="0" cy="365120"/>
          </a:xfrm>
          <a:prstGeom prst="line">
            <a:avLst/>
          </a:prstGeom>
          <a:noFill/>
          <a:ln w="38100" cap="rnd">
            <a:solidFill>
              <a:srgbClr val="0083C0"/>
            </a:solidFill>
            <a:prstDash val="sysDot"/>
            <a:round/>
            <a:headEnd type="oval"/>
            <a:tailEnd type="none"/>
          </a:ln>
          <a:effectLst/>
          <a:sp3d/>
        </p:spPr>
        <p:style>
          <a:lnRef idx="0">
            <a:scrgbClr r="0" g="0" b="0"/>
          </a:lnRef>
          <a:fillRef idx="0">
            <a:scrgbClr r="0" g="0" b="0"/>
          </a:fillRef>
          <a:effectRef idx="0">
            <a:scrgbClr r="0" g="0" b="0"/>
          </a:effectRef>
          <a:fontRef idx="none"/>
        </p:style>
      </p:cxnSp>
      <p:cxnSp>
        <p:nvCxnSpPr>
          <p:cNvPr id="75" name="Straight Connector 74"/>
          <p:cNvCxnSpPr>
            <a:cxnSpLocks/>
          </p:cNvCxnSpPr>
          <p:nvPr/>
        </p:nvCxnSpPr>
        <p:spPr>
          <a:xfrm>
            <a:off x="7501872" y="3391484"/>
            <a:ext cx="0" cy="365120"/>
          </a:xfrm>
          <a:prstGeom prst="line">
            <a:avLst/>
          </a:prstGeom>
          <a:noFill/>
          <a:ln w="38100" cap="rnd">
            <a:solidFill>
              <a:srgbClr val="717171"/>
            </a:solidFill>
            <a:prstDash val="sysDot"/>
            <a:round/>
            <a:headEnd type="oval"/>
            <a:tailEnd type="none"/>
          </a:ln>
          <a:effectLst/>
          <a:sp3d/>
        </p:spPr>
        <p:style>
          <a:lnRef idx="0">
            <a:scrgbClr r="0" g="0" b="0"/>
          </a:lnRef>
          <a:fillRef idx="0">
            <a:scrgbClr r="0" g="0" b="0"/>
          </a:fillRef>
          <a:effectRef idx="0">
            <a:scrgbClr r="0" g="0" b="0"/>
          </a:effectRef>
          <a:fontRef idx="none"/>
        </p:style>
      </p:cxnSp>
      <p:cxnSp>
        <p:nvCxnSpPr>
          <p:cNvPr id="82" name="Straight Connector 81"/>
          <p:cNvCxnSpPr>
            <a:cxnSpLocks/>
          </p:cNvCxnSpPr>
          <p:nvPr/>
        </p:nvCxnSpPr>
        <p:spPr>
          <a:xfrm>
            <a:off x="10340746" y="3361004"/>
            <a:ext cx="0" cy="365120"/>
          </a:xfrm>
          <a:prstGeom prst="line">
            <a:avLst/>
          </a:prstGeom>
          <a:noFill/>
          <a:ln w="38100" cap="rnd">
            <a:solidFill>
              <a:schemeClr val="bg1">
                <a:lumMod val="65000"/>
              </a:schemeClr>
            </a:solidFill>
            <a:prstDash val="sysDot"/>
            <a:round/>
            <a:headEnd type="oval"/>
            <a:tailEnd type="none"/>
          </a:ln>
          <a:effectLst/>
          <a:sp3d/>
        </p:spPr>
        <p:style>
          <a:lnRef idx="0">
            <a:scrgbClr r="0" g="0" b="0"/>
          </a:lnRef>
          <a:fillRef idx="0">
            <a:scrgbClr r="0" g="0" b="0"/>
          </a:fillRef>
          <a:effectRef idx="0">
            <a:scrgbClr r="0" g="0" b="0"/>
          </a:effectRef>
          <a:fontRef idx="none"/>
        </p:style>
      </p:cxnSp>
      <p:sp>
        <p:nvSpPr>
          <p:cNvPr id="48" name="Circle"/>
          <p:cNvSpPr>
            <a:spLocks noChangeAspect="1"/>
          </p:cNvSpPr>
          <p:nvPr/>
        </p:nvSpPr>
        <p:spPr>
          <a:xfrm>
            <a:off x="4525839" y="3695644"/>
            <a:ext cx="274320" cy="274320"/>
          </a:xfrm>
          <a:prstGeom prst="ellipse">
            <a:avLst/>
          </a:prstGeom>
          <a:solidFill>
            <a:schemeClr val="bg1"/>
          </a:solidFill>
          <a:ln w="76200">
            <a:solidFill>
              <a:srgbClr val="003057"/>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54" name="Circle"/>
          <p:cNvSpPr>
            <a:spLocks noChangeAspect="1"/>
          </p:cNvSpPr>
          <p:nvPr/>
        </p:nvSpPr>
        <p:spPr>
          <a:xfrm>
            <a:off x="10203586" y="3695644"/>
            <a:ext cx="274320" cy="274320"/>
          </a:xfrm>
          <a:prstGeom prst="ellipse">
            <a:avLst/>
          </a:prstGeom>
          <a:solidFill>
            <a:schemeClr val="bg1"/>
          </a:solidFill>
          <a:ln w="76200" cap="flat">
            <a:solidFill>
              <a:srgbClr val="0085CA"/>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45" name="Circle"/>
          <p:cNvSpPr>
            <a:spLocks noChangeAspect="1"/>
          </p:cNvSpPr>
          <p:nvPr/>
        </p:nvSpPr>
        <p:spPr>
          <a:xfrm>
            <a:off x="1686966" y="3695644"/>
            <a:ext cx="274320" cy="274320"/>
          </a:xfrm>
          <a:prstGeom prst="ellipse">
            <a:avLst/>
          </a:prstGeom>
          <a:solidFill>
            <a:schemeClr val="bg1"/>
          </a:solidFill>
          <a:ln w="76200" cap="flat">
            <a:solidFill>
              <a:srgbClr val="EA9416"/>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rgbClr val="FFFFFF"/>
              </a:solidFill>
              <a:effectLst/>
              <a:uLnTx/>
              <a:uFillTx/>
              <a:latin typeface="Helvetica Neue Medium"/>
              <a:sym typeface="Helvetica Neue Medium"/>
            </a:endParaRPr>
          </a:p>
        </p:txBody>
      </p:sp>
      <p:sp>
        <p:nvSpPr>
          <p:cNvPr id="21" name="Rectangle 20">
            <a:extLst>
              <a:ext uri="{FF2B5EF4-FFF2-40B4-BE49-F238E27FC236}">
                <a16:creationId xmlns:a16="http://schemas.microsoft.com/office/drawing/2014/main" id="{11800A99-D2C4-4EDB-8316-C45F3A051889}"/>
              </a:ext>
            </a:extLst>
          </p:cNvPr>
          <p:cNvSpPr/>
          <p:nvPr/>
        </p:nvSpPr>
        <p:spPr>
          <a:xfrm>
            <a:off x="684587" y="3922865"/>
            <a:ext cx="2275491" cy="2099394"/>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59" name="Rectangle 58">
            <a:extLst>
              <a:ext uri="{FF2B5EF4-FFF2-40B4-BE49-F238E27FC236}">
                <a16:creationId xmlns:a16="http://schemas.microsoft.com/office/drawing/2014/main" id="{0DC0E978-B1FA-4D05-9014-EB252243FA1C}"/>
              </a:ext>
            </a:extLst>
          </p:cNvPr>
          <p:cNvSpPr/>
          <p:nvPr/>
        </p:nvSpPr>
        <p:spPr>
          <a:xfrm>
            <a:off x="3531271" y="3922865"/>
            <a:ext cx="2252664" cy="2099394"/>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57" name="Picture 35" descr="Picture 35">
            <a:extLst>
              <a:ext uri="{FF2B5EF4-FFF2-40B4-BE49-F238E27FC236}">
                <a16:creationId xmlns:a16="http://schemas.microsoft.com/office/drawing/2014/main" id="{5DDF2525-5815-432C-8BA6-C60DF4731B42}"/>
              </a:ext>
            </a:extLst>
          </p:cNvPr>
          <p:cNvPicPr>
            <a:picLocks noChangeAspect="1"/>
          </p:cNvPicPr>
          <p:nvPr/>
        </p:nvPicPr>
        <p:blipFill>
          <a:blip r:embed="rId3"/>
          <a:srcRect t="36808" b="38248"/>
          <a:stretch>
            <a:fillRect/>
          </a:stretch>
        </p:blipFill>
        <p:spPr>
          <a:xfrm>
            <a:off x="4757054" y="4720171"/>
            <a:ext cx="950708" cy="237141"/>
          </a:xfrm>
          <a:prstGeom prst="rect">
            <a:avLst/>
          </a:prstGeom>
          <a:ln w="3175" cap="flat">
            <a:noFill/>
            <a:miter lim="400000"/>
          </a:ln>
          <a:effectLst/>
        </p:spPr>
      </p:pic>
      <p:pic>
        <p:nvPicPr>
          <p:cNvPr id="58" name="Picture 27" descr="Picture 27">
            <a:extLst>
              <a:ext uri="{FF2B5EF4-FFF2-40B4-BE49-F238E27FC236}">
                <a16:creationId xmlns:a16="http://schemas.microsoft.com/office/drawing/2014/main" id="{D1BE7C6F-A28D-44B2-B9D3-8493CDD70677}"/>
              </a:ext>
            </a:extLst>
          </p:cNvPr>
          <p:cNvPicPr>
            <a:picLocks noChangeAspect="1"/>
          </p:cNvPicPr>
          <p:nvPr/>
        </p:nvPicPr>
        <p:blipFill>
          <a:blip r:embed="rId4"/>
          <a:stretch>
            <a:fillRect/>
          </a:stretch>
        </p:blipFill>
        <p:spPr>
          <a:xfrm>
            <a:off x="3618188" y="4713040"/>
            <a:ext cx="1050409" cy="231164"/>
          </a:xfrm>
          <a:prstGeom prst="rect">
            <a:avLst/>
          </a:prstGeom>
          <a:ln w="3175" cap="flat">
            <a:noFill/>
            <a:miter lim="400000"/>
          </a:ln>
          <a:effectLst/>
        </p:spPr>
      </p:pic>
      <p:sp>
        <p:nvSpPr>
          <p:cNvPr id="61" name="Rectangle 60">
            <a:extLst>
              <a:ext uri="{FF2B5EF4-FFF2-40B4-BE49-F238E27FC236}">
                <a16:creationId xmlns:a16="http://schemas.microsoft.com/office/drawing/2014/main" id="{04FA94F7-A40A-4D76-AD4F-FDE077E35AC1}"/>
              </a:ext>
            </a:extLst>
          </p:cNvPr>
          <p:cNvSpPr/>
          <p:nvPr/>
        </p:nvSpPr>
        <p:spPr>
          <a:xfrm>
            <a:off x="6365421" y="3921720"/>
            <a:ext cx="2283612" cy="2100539"/>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62" name="Rectangle 61">
            <a:extLst>
              <a:ext uri="{FF2B5EF4-FFF2-40B4-BE49-F238E27FC236}">
                <a16:creationId xmlns:a16="http://schemas.microsoft.com/office/drawing/2014/main" id="{F99DDD2D-FFF2-45DB-A6C2-B9FC375ADFA4}"/>
              </a:ext>
            </a:extLst>
          </p:cNvPr>
          <p:cNvSpPr/>
          <p:nvPr/>
        </p:nvSpPr>
        <p:spPr>
          <a:xfrm>
            <a:off x="9202947" y="3921720"/>
            <a:ext cx="2266025" cy="2100539"/>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56" name="Picture 4" descr="Picture 4">
            <a:extLst>
              <a:ext uri="{FF2B5EF4-FFF2-40B4-BE49-F238E27FC236}">
                <a16:creationId xmlns:a16="http://schemas.microsoft.com/office/drawing/2014/main" id="{E5968189-CB09-4991-8F87-338AF6FDC280}"/>
              </a:ext>
            </a:extLst>
          </p:cNvPr>
          <p:cNvPicPr>
            <a:picLocks noChangeAspect="1"/>
          </p:cNvPicPr>
          <p:nvPr/>
        </p:nvPicPr>
        <p:blipFill>
          <a:blip r:embed="rId5"/>
          <a:stretch>
            <a:fillRect/>
          </a:stretch>
        </p:blipFill>
        <p:spPr>
          <a:xfrm>
            <a:off x="3549231" y="4183410"/>
            <a:ext cx="2278344" cy="474786"/>
          </a:xfrm>
          <a:prstGeom prst="rect">
            <a:avLst/>
          </a:prstGeom>
          <a:ln w="3175" cap="flat">
            <a:noFill/>
            <a:miter lim="400000"/>
          </a:ln>
          <a:effectLst/>
        </p:spPr>
      </p:pic>
      <p:pic>
        <p:nvPicPr>
          <p:cNvPr id="63" name="Picture 22" descr="Picture 22">
            <a:extLst>
              <a:ext uri="{FF2B5EF4-FFF2-40B4-BE49-F238E27FC236}">
                <a16:creationId xmlns:a16="http://schemas.microsoft.com/office/drawing/2014/main" id="{CEC323CA-4F66-4F6C-92C1-7D586FBEAE29}"/>
              </a:ext>
            </a:extLst>
          </p:cNvPr>
          <p:cNvPicPr>
            <a:picLocks noChangeAspect="1"/>
          </p:cNvPicPr>
          <p:nvPr/>
        </p:nvPicPr>
        <p:blipFill>
          <a:blip r:embed="rId6"/>
          <a:stretch>
            <a:fillRect/>
          </a:stretch>
        </p:blipFill>
        <p:spPr>
          <a:xfrm>
            <a:off x="6424374" y="4810688"/>
            <a:ext cx="1154023" cy="619883"/>
          </a:xfrm>
          <a:prstGeom prst="rect">
            <a:avLst/>
          </a:prstGeom>
          <a:ln w="3175" cap="flat">
            <a:noFill/>
            <a:miter lim="400000"/>
          </a:ln>
          <a:effectLst/>
        </p:spPr>
      </p:pic>
      <p:pic>
        <p:nvPicPr>
          <p:cNvPr id="67" name="image45.png" descr="image45.png">
            <a:extLst>
              <a:ext uri="{FF2B5EF4-FFF2-40B4-BE49-F238E27FC236}">
                <a16:creationId xmlns:a16="http://schemas.microsoft.com/office/drawing/2014/main" id="{03787B46-F8AA-4774-AB51-DC1E5BF99D79}"/>
              </a:ext>
            </a:extLst>
          </p:cNvPr>
          <p:cNvPicPr>
            <a:picLocks noChangeAspect="1"/>
          </p:cNvPicPr>
          <p:nvPr/>
        </p:nvPicPr>
        <p:blipFill>
          <a:blip r:embed="rId7"/>
          <a:stretch>
            <a:fillRect/>
          </a:stretch>
        </p:blipFill>
        <p:spPr>
          <a:xfrm>
            <a:off x="6540137" y="4482857"/>
            <a:ext cx="923948" cy="185530"/>
          </a:xfrm>
          <a:prstGeom prst="rect">
            <a:avLst/>
          </a:prstGeom>
          <a:ln w="3175" cap="flat">
            <a:noFill/>
            <a:miter lim="400000"/>
          </a:ln>
          <a:effectLst/>
        </p:spPr>
      </p:pic>
      <p:pic>
        <p:nvPicPr>
          <p:cNvPr id="68" name="image44.png" descr="image44.png">
            <a:extLst>
              <a:ext uri="{FF2B5EF4-FFF2-40B4-BE49-F238E27FC236}">
                <a16:creationId xmlns:a16="http://schemas.microsoft.com/office/drawing/2014/main" id="{D0BA0AA0-88D1-4EE4-9EFB-F0C6E29EF985}"/>
              </a:ext>
            </a:extLst>
          </p:cNvPr>
          <p:cNvPicPr>
            <a:picLocks noChangeAspect="1"/>
          </p:cNvPicPr>
          <p:nvPr/>
        </p:nvPicPr>
        <p:blipFill>
          <a:blip r:embed="rId8"/>
          <a:stretch>
            <a:fillRect/>
          </a:stretch>
        </p:blipFill>
        <p:spPr>
          <a:xfrm>
            <a:off x="7526803" y="5225258"/>
            <a:ext cx="925980" cy="179638"/>
          </a:xfrm>
          <a:prstGeom prst="rect">
            <a:avLst/>
          </a:prstGeom>
          <a:ln w="3175" cap="flat">
            <a:noFill/>
            <a:miter lim="400000"/>
          </a:ln>
          <a:effectLst/>
        </p:spPr>
      </p:pic>
      <p:pic>
        <p:nvPicPr>
          <p:cNvPr id="69" name="Picture 13" descr="Picture 13">
            <a:extLst>
              <a:ext uri="{FF2B5EF4-FFF2-40B4-BE49-F238E27FC236}">
                <a16:creationId xmlns:a16="http://schemas.microsoft.com/office/drawing/2014/main" id="{8CA20701-8D12-4CE4-A63A-D1EEDDE0020D}"/>
              </a:ext>
            </a:extLst>
          </p:cNvPr>
          <p:cNvPicPr>
            <a:picLocks noChangeAspect="1"/>
          </p:cNvPicPr>
          <p:nvPr/>
        </p:nvPicPr>
        <p:blipFill>
          <a:blip r:embed="rId9"/>
          <a:stretch>
            <a:fillRect/>
          </a:stretch>
        </p:blipFill>
        <p:spPr>
          <a:xfrm>
            <a:off x="910249" y="4322191"/>
            <a:ext cx="802363" cy="423749"/>
          </a:xfrm>
          <a:prstGeom prst="rect">
            <a:avLst/>
          </a:prstGeom>
          <a:ln w="3175" cap="flat">
            <a:noFill/>
            <a:miter lim="400000"/>
          </a:ln>
          <a:effectLst/>
        </p:spPr>
      </p:pic>
      <p:pic>
        <p:nvPicPr>
          <p:cNvPr id="70" name="Picture 14" descr="Picture 14">
            <a:extLst>
              <a:ext uri="{FF2B5EF4-FFF2-40B4-BE49-F238E27FC236}">
                <a16:creationId xmlns:a16="http://schemas.microsoft.com/office/drawing/2014/main" id="{2D7A9201-B5B3-426B-AD6D-7D6932712E52}"/>
              </a:ext>
            </a:extLst>
          </p:cNvPr>
          <p:cNvPicPr>
            <a:picLocks noChangeAspect="1"/>
          </p:cNvPicPr>
          <p:nvPr/>
        </p:nvPicPr>
        <p:blipFill>
          <a:blip r:embed="rId10"/>
          <a:stretch>
            <a:fillRect/>
          </a:stretch>
        </p:blipFill>
        <p:spPr>
          <a:xfrm>
            <a:off x="1190097" y="4858545"/>
            <a:ext cx="1264471" cy="286171"/>
          </a:xfrm>
          <a:prstGeom prst="rect">
            <a:avLst/>
          </a:prstGeom>
          <a:ln w="3175" cap="flat">
            <a:noFill/>
            <a:miter lim="400000"/>
          </a:ln>
          <a:effectLst/>
        </p:spPr>
      </p:pic>
      <p:pic>
        <p:nvPicPr>
          <p:cNvPr id="71" name="Picture 15" descr="Picture 15">
            <a:extLst>
              <a:ext uri="{FF2B5EF4-FFF2-40B4-BE49-F238E27FC236}">
                <a16:creationId xmlns:a16="http://schemas.microsoft.com/office/drawing/2014/main" id="{C9F5BDCF-76DA-4DB1-ACA7-3F6B77025725}"/>
              </a:ext>
            </a:extLst>
          </p:cNvPr>
          <p:cNvPicPr>
            <a:picLocks noChangeAspect="1"/>
          </p:cNvPicPr>
          <p:nvPr/>
        </p:nvPicPr>
        <p:blipFill>
          <a:blip r:embed="rId11"/>
          <a:stretch>
            <a:fillRect/>
          </a:stretch>
        </p:blipFill>
        <p:spPr>
          <a:xfrm>
            <a:off x="1916425" y="4373207"/>
            <a:ext cx="898665" cy="375194"/>
          </a:xfrm>
          <a:prstGeom prst="rect">
            <a:avLst/>
          </a:prstGeom>
          <a:ln w="3175" cap="flat">
            <a:noFill/>
            <a:miter lim="400000"/>
          </a:ln>
          <a:effectLst/>
        </p:spPr>
      </p:pic>
      <p:pic>
        <p:nvPicPr>
          <p:cNvPr id="72" name="image30.png" descr="image30.png">
            <a:extLst>
              <a:ext uri="{FF2B5EF4-FFF2-40B4-BE49-F238E27FC236}">
                <a16:creationId xmlns:a16="http://schemas.microsoft.com/office/drawing/2014/main" id="{D7C07B66-B3C6-4EFE-A099-9FD1C9960F35}"/>
              </a:ext>
            </a:extLst>
          </p:cNvPr>
          <p:cNvPicPr>
            <a:picLocks noChangeAspect="1"/>
          </p:cNvPicPr>
          <p:nvPr/>
        </p:nvPicPr>
        <p:blipFill>
          <a:blip r:embed="rId12"/>
          <a:stretch>
            <a:fillRect/>
          </a:stretch>
        </p:blipFill>
        <p:spPr>
          <a:xfrm>
            <a:off x="1225860" y="5235992"/>
            <a:ext cx="1165212" cy="168904"/>
          </a:xfrm>
          <a:prstGeom prst="rect">
            <a:avLst/>
          </a:prstGeom>
          <a:ln w="3175" cap="flat">
            <a:noFill/>
            <a:miter lim="400000"/>
          </a:ln>
          <a:effectLst/>
        </p:spPr>
      </p:pic>
      <p:pic>
        <p:nvPicPr>
          <p:cNvPr id="73" name="Picture 20" descr="Picture 20">
            <a:extLst>
              <a:ext uri="{FF2B5EF4-FFF2-40B4-BE49-F238E27FC236}">
                <a16:creationId xmlns:a16="http://schemas.microsoft.com/office/drawing/2014/main" id="{119573B1-A669-476B-B176-6869B2D6C20F}"/>
              </a:ext>
            </a:extLst>
          </p:cNvPr>
          <p:cNvPicPr>
            <a:picLocks noChangeAspect="1"/>
          </p:cNvPicPr>
          <p:nvPr/>
        </p:nvPicPr>
        <p:blipFill>
          <a:blip r:embed="rId13"/>
          <a:stretch>
            <a:fillRect/>
          </a:stretch>
        </p:blipFill>
        <p:spPr>
          <a:xfrm>
            <a:off x="9284900" y="4490208"/>
            <a:ext cx="1051059" cy="391532"/>
          </a:xfrm>
          <a:prstGeom prst="rect">
            <a:avLst/>
          </a:prstGeom>
          <a:ln w="3175" cap="flat">
            <a:noFill/>
            <a:miter lim="400000"/>
          </a:ln>
          <a:effectLst/>
        </p:spPr>
      </p:pic>
      <p:pic>
        <p:nvPicPr>
          <p:cNvPr id="76" name="Picture 21" descr="Picture 21">
            <a:extLst>
              <a:ext uri="{FF2B5EF4-FFF2-40B4-BE49-F238E27FC236}">
                <a16:creationId xmlns:a16="http://schemas.microsoft.com/office/drawing/2014/main" id="{F4B0A61E-5121-498C-BBA1-BA046F089DDD}"/>
              </a:ext>
            </a:extLst>
          </p:cNvPr>
          <p:cNvPicPr>
            <a:picLocks noChangeAspect="1"/>
          </p:cNvPicPr>
          <p:nvPr/>
        </p:nvPicPr>
        <p:blipFill>
          <a:blip r:embed="rId14"/>
          <a:stretch>
            <a:fillRect/>
          </a:stretch>
        </p:blipFill>
        <p:spPr>
          <a:xfrm>
            <a:off x="10441243" y="4578553"/>
            <a:ext cx="1005785" cy="274916"/>
          </a:xfrm>
          <a:prstGeom prst="rect">
            <a:avLst/>
          </a:prstGeom>
          <a:ln w="3175" cap="flat">
            <a:noFill/>
            <a:miter lim="400000"/>
          </a:ln>
          <a:effectLst/>
        </p:spPr>
      </p:pic>
      <p:pic>
        <p:nvPicPr>
          <p:cNvPr id="77" name="Picture 19" descr="Picture 19">
            <a:extLst>
              <a:ext uri="{FF2B5EF4-FFF2-40B4-BE49-F238E27FC236}">
                <a16:creationId xmlns:a16="http://schemas.microsoft.com/office/drawing/2014/main" id="{749A381C-4287-401B-8AA5-A8C48B07F43F}"/>
              </a:ext>
            </a:extLst>
          </p:cNvPr>
          <p:cNvPicPr>
            <a:picLocks noChangeAspect="1"/>
          </p:cNvPicPr>
          <p:nvPr/>
        </p:nvPicPr>
        <p:blipFill>
          <a:blip r:embed="rId15"/>
          <a:stretch>
            <a:fillRect/>
          </a:stretch>
        </p:blipFill>
        <p:spPr>
          <a:xfrm>
            <a:off x="9284900" y="4920075"/>
            <a:ext cx="1023108" cy="602191"/>
          </a:xfrm>
          <a:prstGeom prst="rect">
            <a:avLst/>
          </a:prstGeom>
          <a:ln w="3175" cap="flat">
            <a:noFill/>
            <a:miter lim="400000"/>
          </a:ln>
          <a:effectLst/>
        </p:spPr>
      </p:pic>
      <p:pic>
        <p:nvPicPr>
          <p:cNvPr id="78" name="Picture 18" descr="Picture 18">
            <a:extLst>
              <a:ext uri="{FF2B5EF4-FFF2-40B4-BE49-F238E27FC236}">
                <a16:creationId xmlns:a16="http://schemas.microsoft.com/office/drawing/2014/main" id="{B1CF3831-56A3-4378-A2BF-AA1A32B20687}"/>
              </a:ext>
            </a:extLst>
          </p:cNvPr>
          <p:cNvPicPr>
            <a:picLocks noChangeAspect="1"/>
          </p:cNvPicPr>
          <p:nvPr/>
        </p:nvPicPr>
        <p:blipFill>
          <a:blip r:embed="rId16"/>
          <a:stretch>
            <a:fillRect/>
          </a:stretch>
        </p:blipFill>
        <p:spPr>
          <a:xfrm>
            <a:off x="10395581" y="4918913"/>
            <a:ext cx="1023108" cy="596816"/>
          </a:xfrm>
          <a:prstGeom prst="rect">
            <a:avLst/>
          </a:prstGeom>
          <a:ln w="3175" cap="flat">
            <a:noFill/>
            <a:miter lim="400000"/>
          </a:ln>
          <a:effectLst/>
        </p:spPr>
      </p:pic>
      <p:sp>
        <p:nvSpPr>
          <p:cNvPr id="43" name="Circle">
            <a:extLst>
              <a:ext uri="{FF2B5EF4-FFF2-40B4-BE49-F238E27FC236}">
                <a16:creationId xmlns:a16="http://schemas.microsoft.com/office/drawing/2014/main" id="{CBC478E3-38F0-4ED5-955B-299A4D32A95B}"/>
              </a:ext>
            </a:extLst>
          </p:cNvPr>
          <p:cNvSpPr>
            <a:spLocks noChangeAspect="1"/>
          </p:cNvSpPr>
          <p:nvPr/>
        </p:nvSpPr>
        <p:spPr>
          <a:xfrm>
            <a:off x="1483590" y="3596844"/>
            <a:ext cx="649753" cy="649753"/>
          </a:xfrm>
          <a:prstGeom prst="ellipse">
            <a:avLst/>
          </a:prstGeom>
          <a:solidFill>
            <a:srgbClr val="003366"/>
          </a:solidFill>
          <a:ln w="76200" cap="flat">
            <a:no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r>
              <a:rPr kumimoji="0" lang="en-US" sz="1600" b="1" i="0" u="none" strike="noStrike" kern="0" cap="none" spc="0" normalizeH="0" baseline="0" noProof="0" dirty="0">
                <a:ln>
                  <a:noFill/>
                </a:ln>
                <a:solidFill>
                  <a:schemeClr val="bg1"/>
                </a:solidFill>
                <a:effectLst/>
                <a:uLnTx/>
                <a:uFillTx/>
                <a:latin typeface="Helvetica Neue Medium"/>
                <a:sym typeface="Helvetica Neue Medium"/>
              </a:rPr>
              <a:t>36%</a:t>
            </a:r>
            <a:endParaRPr kumimoji="0" sz="1600" b="1" i="0" u="none" strike="noStrike" kern="0" cap="none" spc="0" normalizeH="0" baseline="0" noProof="0" dirty="0">
              <a:ln>
                <a:noFill/>
              </a:ln>
              <a:solidFill>
                <a:schemeClr val="bg1"/>
              </a:solidFill>
              <a:effectLst/>
              <a:uLnTx/>
              <a:uFillTx/>
              <a:latin typeface="Helvetica Neue Medium"/>
              <a:sym typeface="Helvetica Neue Medium"/>
            </a:endParaRPr>
          </a:p>
        </p:txBody>
      </p:sp>
      <p:sp>
        <p:nvSpPr>
          <p:cNvPr id="44" name="Circle">
            <a:extLst>
              <a:ext uri="{FF2B5EF4-FFF2-40B4-BE49-F238E27FC236}">
                <a16:creationId xmlns:a16="http://schemas.microsoft.com/office/drawing/2014/main" id="{259B0579-5154-4646-9511-32D75DC7F494}"/>
              </a:ext>
            </a:extLst>
          </p:cNvPr>
          <p:cNvSpPr>
            <a:spLocks noChangeAspect="1"/>
          </p:cNvSpPr>
          <p:nvPr/>
        </p:nvSpPr>
        <p:spPr>
          <a:xfrm>
            <a:off x="4323851" y="3616400"/>
            <a:ext cx="648364" cy="648364"/>
          </a:xfrm>
          <a:prstGeom prst="ellipse">
            <a:avLst/>
          </a:prstGeom>
          <a:solidFill>
            <a:srgbClr val="0083C0"/>
          </a:solidFill>
          <a:ln w="76200">
            <a:no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r>
              <a:rPr lang="en-US" sz="1600" b="1" dirty="0">
                <a:solidFill>
                  <a:schemeClr val="bg1"/>
                </a:solidFill>
                <a:latin typeface="Helvetica Neue Medium"/>
                <a:sym typeface="Helvetica Neue Medium"/>
              </a:rPr>
              <a:t>11</a:t>
            </a:r>
            <a:r>
              <a:rPr kumimoji="0" lang="en-US" sz="1600" b="1" i="0" u="none" strike="noStrike" kern="0" cap="none" spc="0" normalizeH="0" baseline="0" noProof="0" dirty="0">
                <a:ln>
                  <a:noFill/>
                </a:ln>
                <a:solidFill>
                  <a:schemeClr val="bg1"/>
                </a:solidFill>
                <a:effectLst/>
                <a:uLnTx/>
                <a:uFillTx/>
                <a:latin typeface="Helvetica Neue Medium"/>
                <a:sym typeface="Helvetica Neue Medium"/>
              </a:rPr>
              <a:t>%</a:t>
            </a:r>
            <a:endParaRPr kumimoji="0" sz="1600" b="1" i="0" u="none" strike="noStrike" kern="0" cap="none" spc="0" normalizeH="0" baseline="0" noProof="0" dirty="0">
              <a:ln>
                <a:noFill/>
              </a:ln>
              <a:solidFill>
                <a:schemeClr val="bg1"/>
              </a:solidFill>
              <a:effectLst/>
              <a:uLnTx/>
              <a:uFillTx/>
              <a:latin typeface="Helvetica Neue Medium"/>
              <a:sym typeface="Helvetica Neue Medium"/>
            </a:endParaRPr>
          </a:p>
        </p:txBody>
      </p:sp>
      <p:sp>
        <p:nvSpPr>
          <p:cNvPr id="46" name="Circle">
            <a:extLst>
              <a:ext uri="{FF2B5EF4-FFF2-40B4-BE49-F238E27FC236}">
                <a16:creationId xmlns:a16="http://schemas.microsoft.com/office/drawing/2014/main" id="{33B75183-E7A8-4CA5-A9AE-1484BEF6AF80}"/>
              </a:ext>
            </a:extLst>
          </p:cNvPr>
          <p:cNvSpPr>
            <a:spLocks noChangeAspect="1"/>
          </p:cNvSpPr>
          <p:nvPr/>
        </p:nvSpPr>
        <p:spPr>
          <a:xfrm>
            <a:off x="7142729" y="3622583"/>
            <a:ext cx="681300" cy="681300"/>
          </a:xfrm>
          <a:prstGeom prst="ellipse">
            <a:avLst/>
          </a:prstGeom>
          <a:solidFill>
            <a:srgbClr val="717171"/>
          </a:solidFill>
          <a:ln w="76200" cap="flat">
            <a:no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r>
              <a:rPr lang="en-US" sz="1600" b="1" kern="0" dirty="0">
                <a:solidFill>
                  <a:schemeClr val="bg1"/>
                </a:solidFill>
                <a:latin typeface="Helvetica Neue Medium"/>
                <a:sym typeface="Helvetica Neue Medium"/>
              </a:rPr>
              <a:t>20</a:t>
            </a:r>
            <a:r>
              <a:rPr kumimoji="0" lang="en-US" sz="1600" b="1" i="0" u="none" strike="noStrike" kern="0" cap="none" spc="0" normalizeH="0" baseline="0" noProof="0" dirty="0">
                <a:ln>
                  <a:noFill/>
                </a:ln>
                <a:solidFill>
                  <a:schemeClr val="bg1"/>
                </a:solidFill>
                <a:effectLst/>
                <a:uLnTx/>
                <a:uFillTx/>
                <a:latin typeface="Helvetica Neue Medium"/>
                <a:sym typeface="Helvetica Neue Medium"/>
              </a:rPr>
              <a:t>%</a:t>
            </a:r>
            <a:endParaRPr kumimoji="0" sz="1600" b="1" i="0" u="none" strike="noStrike" kern="0" cap="none" spc="0" normalizeH="0" baseline="0" noProof="0" dirty="0">
              <a:ln>
                <a:noFill/>
              </a:ln>
              <a:solidFill>
                <a:schemeClr val="bg1"/>
              </a:solidFill>
              <a:effectLst/>
              <a:uLnTx/>
              <a:uFillTx/>
              <a:latin typeface="Helvetica Neue Medium"/>
              <a:sym typeface="Helvetica Neue Medium"/>
            </a:endParaRPr>
          </a:p>
        </p:txBody>
      </p:sp>
      <p:sp>
        <p:nvSpPr>
          <p:cNvPr id="49" name="Circle">
            <a:extLst>
              <a:ext uri="{FF2B5EF4-FFF2-40B4-BE49-F238E27FC236}">
                <a16:creationId xmlns:a16="http://schemas.microsoft.com/office/drawing/2014/main" id="{324BC10F-DD1A-48C7-9CD7-1AFA9535177F}"/>
              </a:ext>
            </a:extLst>
          </p:cNvPr>
          <p:cNvSpPr>
            <a:spLocks noChangeAspect="1"/>
          </p:cNvSpPr>
          <p:nvPr/>
        </p:nvSpPr>
        <p:spPr>
          <a:xfrm>
            <a:off x="10007635" y="3597037"/>
            <a:ext cx="681297" cy="681297"/>
          </a:xfrm>
          <a:prstGeom prst="ellipse">
            <a:avLst/>
          </a:prstGeom>
          <a:solidFill>
            <a:schemeClr val="bg1">
              <a:lumMod val="65000"/>
            </a:schemeClr>
          </a:solidFill>
          <a:ln w="76200" cap="flat">
            <a:no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r>
              <a:rPr lang="en-US" sz="1600" b="1" dirty="0">
                <a:solidFill>
                  <a:schemeClr val="bg1"/>
                </a:solidFill>
                <a:latin typeface="Helvetica Neue Medium"/>
                <a:sym typeface="Helvetica Neue Medium"/>
              </a:rPr>
              <a:t>33</a:t>
            </a:r>
            <a:r>
              <a:rPr kumimoji="0" lang="en-US" sz="1600" b="1" i="0" u="none" strike="noStrike" kern="0" cap="none" spc="0" normalizeH="0" baseline="0" noProof="0" dirty="0">
                <a:ln>
                  <a:noFill/>
                </a:ln>
                <a:solidFill>
                  <a:schemeClr val="bg1"/>
                </a:solidFill>
                <a:effectLst/>
                <a:uLnTx/>
                <a:uFillTx/>
                <a:latin typeface="Helvetica Neue Medium"/>
                <a:sym typeface="Helvetica Neue Medium"/>
              </a:rPr>
              <a:t>%</a:t>
            </a:r>
            <a:endParaRPr kumimoji="0" sz="1600" b="1" i="0" u="none" strike="noStrike" kern="0" cap="none" spc="0" normalizeH="0" baseline="0" noProof="0" dirty="0">
              <a:ln>
                <a:noFill/>
              </a:ln>
              <a:solidFill>
                <a:schemeClr val="bg1"/>
              </a:solidFill>
              <a:effectLst/>
              <a:uLnTx/>
              <a:uFillTx/>
              <a:latin typeface="Helvetica Neue Medium"/>
              <a:sym typeface="Helvetica Neue Medium"/>
            </a:endParaRPr>
          </a:p>
        </p:txBody>
      </p:sp>
      <p:pic>
        <p:nvPicPr>
          <p:cNvPr id="85" name="Picture 84">
            <a:extLst>
              <a:ext uri="{FF2B5EF4-FFF2-40B4-BE49-F238E27FC236}">
                <a16:creationId xmlns:a16="http://schemas.microsoft.com/office/drawing/2014/main" id="{3653E045-9898-4749-B3D9-34FB6AE8C0EE}"/>
              </a:ext>
            </a:extLst>
          </p:cNvPr>
          <p:cNvPicPr>
            <a:picLocks noChangeAspect="1"/>
          </p:cNvPicPr>
          <p:nvPr/>
        </p:nvPicPr>
        <p:blipFill>
          <a:blip r:embed="rId17"/>
          <a:stretch>
            <a:fillRect/>
          </a:stretch>
        </p:blipFill>
        <p:spPr>
          <a:xfrm>
            <a:off x="7742056" y="4420803"/>
            <a:ext cx="647460" cy="675523"/>
          </a:xfrm>
          <a:prstGeom prst="rect">
            <a:avLst/>
          </a:prstGeom>
        </p:spPr>
      </p:pic>
      <p:pic>
        <p:nvPicPr>
          <p:cNvPr id="80" name="Graphic 79">
            <a:extLst>
              <a:ext uri="{FF2B5EF4-FFF2-40B4-BE49-F238E27FC236}">
                <a16:creationId xmlns:a16="http://schemas.microsoft.com/office/drawing/2014/main" id="{ECFBE26B-BCC5-4DA2-86EF-2A58852CF51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154192" y="1402689"/>
            <a:ext cx="1014697" cy="1014697"/>
          </a:xfrm>
          <a:prstGeom prst="rect">
            <a:avLst/>
          </a:prstGeom>
        </p:spPr>
      </p:pic>
      <p:pic>
        <p:nvPicPr>
          <p:cNvPr id="83" name="Graphic 82">
            <a:extLst>
              <a:ext uri="{FF2B5EF4-FFF2-40B4-BE49-F238E27FC236}">
                <a16:creationId xmlns:a16="http://schemas.microsoft.com/office/drawing/2014/main" id="{AF9404DA-DEE3-4585-AA8A-27240232F38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115323" y="1509377"/>
            <a:ext cx="822960" cy="822960"/>
          </a:xfrm>
          <a:prstGeom prst="rect">
            <a:avLst/>
          </a:prstGeom>
        </p:spPr>
      </p:pic>
      <p:pic>
        <p:nvPicPr>
          <p:cNvPr id="84" name="Graphic 83">
            <a:extLst>
              <a:ext uri="{FF2B5EF4-FFF2-40B4-BE49-F238E27FC236}">
                <a16:creationId xmlns:a16="http://schemas.microsoft.com/office/drawing/2014/main" id="{E38293AE-3C1F-47D5-9A3A-54BCC980F52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flipH="1">
            <a:off x="9876608" y="1474931"/>
            <a:ext cx="964126" cy="964126"/>
          </a:xfrm>
          <a:prstGeom prst="rect">
            <a:avLst/>
          </a:prstGeom>
        </p:spPr>
      </p:pic>
      <p:pic>
        <p:nvPicPr>
          <p:cNvPr id="86" name="Graphic 85">
            <a:extLst>
              <a:ext uri="{FF2B5EF4-FFF2-40B4-BE49-F238E27FC236}">
                <a16:creationId xmlns:a16="http://schemas.microsoft.com/office/drawing/2014/main" id="{E96C000F-21AE-4D18-AAA1-CC7B3F14CC05}"/>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63562" y="1367515"/>
            <a:ext cx="1099188" cy="1099188"/>
          </a:xfrm>
          <a:prstGeom prst="rect">
            <a:avLst/>
          </a:prstGeom>
        </p:spPr>
      </p:pic>
      <p:pic>
        <p:nvPicPr>
          <p:cNvPr id="12" name="Picture 11">
            <a:extLst>
              <a:ext uri="{FF2B5EF4-FFF2-40B4-BE49-F238E27FC236}">
                <a16:creationId xmlns:a16="http://schemas.microsoft.com/office/drawing/2014/main" id="{72E07024-89A2-423E-9E73-F8E8EEF9FC67}"/>
              </a:ext>
            </a:extLst>
          </p:cNvPr>
          <p:cNvPicPr>
            <a:picLocks noChangeAspect="1"/>
          </p:cNvPicPr>
          <p:nvPr/>
        </p:nvPicPr>
        <p:blipFill>
          <a:blip r:embed="rId26"/>
          <a:stretch>
            <a:fillRect/>
          </a:stretch>
        </p:blipFill>
        <p:spPr>
          <a:xfrm>
            <a:off x="3957811" y="5024591"/>
            <a:ext cx="1380444" cy="342795"/>
          </a:xfrm>
          <a:prstGeom prst="rect">
            <a:avLst/>
          </a:prstGeom>
        </p:spPr>
      </p:pic>
      <p:sp>
        <p:nvSpPr>
          <p:cNvPr id="51" name="Diverse Offerings">
            <a:extLst>
              <a:ext uri="{FF2B5EF4-FFF2-40B4-BE49-F238E27FC236}">
                <a16:creationId xmlns:a16="http://schemas.microsoft.com/office/drawing/2014/main" id="{9B7EC741-42EB-4BBF-AFC2-30A14381D763}"/>
              </a:ext>
            </a:extLst>
          </p:cNvPr>
          <p:cNvSpPr txBox="1"/>
          <p:nvPr/>
        </p:nvSpPr>
        <p:spPr>
          <a:xfrm>
            <a:off x="603504" y="320950"/>
            <a:ext cx="10985500" cy="71658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a:lnSpc>
                <a:spcPct val="80000"/>
              </a:lnSpc>
              <a:defRPr sz="4000" b="1" spc="-79">
                <a:solidFill>
                  <a:srgbClr val="003057"/>
                </a:solidFill>
                <a:latin typeface="+mn-lt"/>
                <a:ea typeface="+mn-ea"/>
                <a:cs typeface="+mn-cs"/>
                <a:sym typeface="Arial"/>
              </a:defRPr>
            </a:lvl1pPr>
          </a:lstStyle>
          <a:p>
            <a:pPr marL="0" marR="0" lvl="0" indent="0" algn="l" defTabSz="1219169" rtl="0" eaLnBrk="1" fontAlgn="auto" latinLnBrk="0" hangingPunct="0">
              <a:lnSpc>
                <a:spcPct val="80000"/>
              </a:lnSpc>
              <a:spcBef>
                <a:spcPts val="0"/>
              </a:spcBef>
              <a:spcAft>
                <a:spcPts val="0"/>
              </a:spcAft>
              <a:buClrTx/>
              <a:buSzTx/>
              <a:buFontTx/>
              <a:buNone/>
              <a:tabLst/>
              <a:defRPr/>
            </a:pPr>
            <a:r>
              <a:rPr kumimoji="0" lang="en-US" sz="3600" b="1" i="0" u="none" strike="noStrike" kern="0" cap="none" spc="-79" normalizeH="0" baseline="0" noProof="0" dirty="0">
                <a:ln>
                  <a:noFill/>
                </a:ln>
                <a:solidFill>
                  <a:srgbClr val="003057"/>
                </a:solidFill>
                <a:effectLst/>
                <a:uLnTx/>
                <a:uFillTx/>
                <a:latin typeface="Arial"/>
                <a:cs typeface="Arial"/>
                <a:sym typeface="Arial"/>
              </a:rPr>
              <a:t>Diverse End Markets…</a:t>
            </a:r>
            <a:endParaRPr kumimoji="0" sz="3600" b="1" i="0" u="none" strike="noStrike" kern="0" cap="none" spc="-79" normalizeH="0" baseline="0" noProof="0" dirty="0">
              <a:ln>
                <a:noFill/>
              </a:ln>
              <a:solidFill>
                <a:srgbClr val="003057"/>
              </a:solidFill>
              <a:effectLst/>
              <a:uLnTx/>
              <a:uFillTx/>
              <a:latin typeface="Arial"/>
              <a:cs typeface="Arial"/>
              <a:sym typeface="Arial"/>
            </a:endParaRPr>
          </a:p>
        </p:txBody>
      </p:sp>
      <p:sp>
        <p:nvSpPr>
          <p:cNvPr id="52" name="TextBox 32">
            <a:extLst>
              <a:ext uri="{FF2B5EF4-FFF2-40B4-BE49-F238E27FC236}">
                <a16:creationId xmlns:a16="http://schemas.microsoft.com/office/drawing/2014/main" id="{4CFFF913-9752-4193-8008-C360220103E6}"/>
              </a:ext>
            </a:extLst>
          </p:cNvPr>
          <p:cNvSpPr txBox="1"/>
          <p:nvPr/>
        </p:nvSpPr>
        <p:spPr>
          <a:xfrm>
            <a:off x="9202947" y="6060594"/>
            <a:ext cx="3296413" cy="2000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baseline="30000">
                <a:solidFill>
                  <a:srgbClr val="63666A"/>
                </a:solidFill>
                <a:latin typeface="+mn-lt"/>
                <a:ea typeface="+mn-ea"/>
                <a:cs typeface="+mn-cs"/>
                <a:sym typeface="Arial"/>
              </a:defRPr>
            </a:pPr>
            <a:r>
              <a:rPr kumimoji="0" sz="700" b="0" i="0" u="none" strike="noStrike" kern="0" cap="none" spc="0" normalizeH="0" baseline="0" noProof="0" dirty="0">
                <a:ln>
                  <a:noFill/>
                </a:ln>
                <a:solidFill>
                  <a:srgbClr val="63666A"/>
                </a:solidFill>
                <a:effectLst/>
                <a:uLnTx/>
                <a:uFillTx/>
                <a:latin typeface="Arial"/>
                <a:cs typeface="Arial"/>
                <a:sym typeface="Arial"/>
              </a:rPr>
              <a:t>Sales by End Market based on management estimates</a:t>
            </a:r>
            <a:endParaRPr kumimoji="0" sz="700" b="0" i="0" u="none" strike="noStrike" kern="0" cap="none" spc="0" normalizeH="0" baseline="30000" noProof="0" dirty="0">
              <a:ln>
                <a:noFill/>
              </a:ln>
              <a:solidFill>
                <a:srgbClr val="63666A"/>
              </a:solidFill>
              <a:effectLst/>
              <a:uLnTx/>
              <a:uFillTx/>
              <a:latin typeface="Arial"/>
              <a:cs typeface="Arial"/>
              <a:sym typeface="Arial"/>
            </a:endParaRPr>
          </a:p>
        </p:txBody>
      </p:sp>
      <p:sp>
        <p:nvSpPr>
          <p:cNvPr id="6" name="Rectangle 5">
            <a:extLst>
              <a:ext uri="{FF2B5EF4-FFF2-40B4-BE49-F238E27FC236}">
                <a16:creationId xmlns:a16="http://schemas.microsoft.com/office/drawing/2014/main" id="{79A7B7C5-DB11-DA7F-2C96-FB9F615FF578}"/>
              </a:ext>
            </a:extLst>
          </p:cNvPr>
          <p:cNvSpPr/>
          <p:nvPr/>
        </p:nvSpPr>
        <p:spPr>
          <a:xfrm>
            <a:off x="684587" y="5724742"/>
            <a:ext cx="2276856" cy="297517"/>
          </a:xfrm>
          <a:prstGeom prst="rect">
            <a:avLst/>
          </a:prstGeom>
          <a:solidFill>
            <a:srgbClr val="A6A6A6"/>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66" name="Rectangle 65">
            <a:extLst>
              <a:ext uri="{FF2B5EF4-FFF2-40B4-BE49-F238E27FC236}">
                <a16:creationId xmlns:a16="http://schemas.microsoft.com/office/drawing/2014/main" id="{0EC8E20D-B3D0-A14A-8DFF-4F8FDEAACD7D}"/>
              </a:ext>
            </a:extLst>
          </p:cNvPr>
          <p:cNvSpPr/>
          <p:nvPr/>
        </p:nvSpPr>
        <p:spPr>
          <a:xfrm>
            <a:off x="3531271" y="5724742"/>
            <a:ext cx="2249424" cy="297517"/>
          </a:xfrm>
          <a:prstGeom prst="rect">
            <a:avLst/>
          </a:prstGeom>
          <a:solidFill>
            <a:srgbClr val="A6A6A6"/>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9" name="Rectangle 78">
            <a:extLst>
              <a:ext uri="{FF2B5EF4-FFF2-40B4-BE49-F238E27FC236}">
                <a16:creationId xmlns:a16="http://schemas.microsoft.com/office/drawing/2014/main" id="{50F50E97-BC6B-1EE6-5BCE-1F3172B6FAAE}"/>
              </a:ext>
            </a:extLst>
          </p:cNvPr>
          <p:cNvSpPr/>
          <p:nvPr/>
        </p:nvSpPr>
        <p:spPr>
          <a:xfrm>
            <a:off x="6365421" y="5724742"/>
            <a:ext cx="2286000" cy="297517"/>
          </a:xfrm>
          <a:prstGeom prst="rect">
            <a:avLst/>
          </a:prstGeom>
          <a:solidFill>
            <a:srgbClr val="A6A6A6"/>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 </a:t>
            </a:r>
          </a:p>
        </p:txBody>
      </p:sp>
      <p:sp>
        <p:nvSpPr>
          <p:cNvPr id="7" name="TextBox 6">
            <a:extLst>
              <a:ext uri="{FF2B5EF4-FFF2-40B4-BE49-F238E27FC236}">
                <a16:creationId xmlns:a16="http://schemas.microsoft.com/office/drawing/2014/main" id="{5AFB0581-BC9A-5DFD-C738-BC31A7A3B20D}"/>
              </a:ext>
            </a:extLst>
          </p:cNvPr>
          <p:cNvSpPr txBox="1"/>
          <p:nvPr/>
        </p:nvSpPr>
        <p:spPr>
          <a:xfrm>
            <a:off x="681347" y="5773103"/>
            <a:ext cx="2268438" cy="20518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chemeClr val="bg1"/>
                </a:solidFill>
                <a:effectLst/>
                <a:uFillTx/>
                <a:ea typeface="+mj-ea"/>
                <a:cs typeface="+mj-cs"/>
                <a:sym typeface="Helvetica Neue"/>
              </a:rPr>
              <a:t>IOT</a:t>
            </a:r>
            <a:r>
              <a:rPr kumimoji="0" lang="en-US" sz="1000" b="0" i="0" u="none" strike="noStrike" cap="none" spc="0" normalizeH="0" baseline="0" dirty="0">
                <a:ln>
                  <a:noFill/>
                </a:ln>
                <a:solidFill>
                  <a:schemeClr val="bg1"/>
                </a:solidFill>
                <a:effectLst/>
                <a:uFillTx/>
                <a:ea typeface="+mj-ea"/>
                <a:cs typeface="+mj-cs"/>
                <a:sym typeface="Helvetica Neue"/>
              </a:rPr>
              <a:t> </a:t>
            </a:r>
            <a:r>
              <a:rPr kumimoji="0" lang="en-US" sz="1000" b="0" i="0" u="none" strike="noStrike" cap="none" spc="0" normalizeH="0" baseline="0" dirty="0">
                <a:ln>
                  <a:noFill/>
                </a:ln>
                <a:solidFill>
                  <a:schemeClr val="bg1"/>
                </a:solidFill>
                <a:effectLst/>
                <a:uFillTx/>
                <a:ea typeface="+mj-ea"/>
                <a:cs typeface="+mj-cs"/>
                <a:sym typeface="Wingdings" panose="05000000000000000000" pitchFamily="2" charset="2"/>
              </a:rPr>
              <a:t> </a:t>
            </a:r>
            <a:r>
              <a:rPr kumimoji="0" lang="en-US" sz="1000" b="1" i="0" u="none" strike="noStrike" cap="none" spc="0" normalizeH="0" baseline="0" dirty="0">
                <a:ln>
                  <a:noFill/>
                </a:ln>
                <a:solidFill>
                  <a:schemeClr val="bg1"/>
                </a:solidFill>
                <a:effectLst/>
                <a:uFillTx/>
                <a:ea typeface="+mj-ea"/>
                <a:cs typeface="+mj-cs"/>
                <a:sym typeface="Wingdings" panose="05000000000000000000" pitchFamily="2" charset="2"/>
              </a:rPr>
              <a:t>5G</a:t>
            </a:r>
            <a:r>
              <a:rPr kumimoji="0" lang="en-US" sz="1000" b="0" i="0" u="none" strike="noStrike" cap="none" spc="0" normalizeH="0" baseline="0" dirty="0">
                <a:ln>
                  <a:noFill/>
                </a:ln>
                <a:solidFill>
                  <a:schemeClr val="bg1"/>
                </a:solidFill>
                <a:effectLst/>
                <a:uFillTx/>
                <a:ea typeface="+mj-ea"/>
                <a:cs typeface="+mj-cs"/>
                <a:sym typeface="Wingdings" panose="05000000000000000000" pitchFamily="2" charset="2"/>
              </a:rPr>
              <a:t>  </a:t>
            </a:r>
            <a:r>
              <a:rPr kumimoji="0" lang="en-US" sz="1000" b="1" i="0" u="none" strike="noStrike" cap="none" spc="0" normalizeH="0" baseline="0" dirty="0">
                <a:ln>
                  <a:noFill/>
                </a:ln>
                <a:solidFill>
                  <a:schemeClr val="bg1"/>
                </a:solidFill>
                <a:effectLst/>
                <a:uFillTx/>
                <a:ea typeface="+mj-ea"/>
                <a:cs typeface="+mj-cs"/>
                <a:sym typeface="Wingdings" panose="05000000000000000000" pitchFamily="2" charset="2"/>
              </a:rPr>
              <a:t>Automation</a:t>
            </a:r>
            <a:endParaRPr kumimoji="0" lang="en-US" sz="1000" b="1" i="0" u="none" strike="noStrike" cap="none" spc="0" normalizeH="0" baseline="0" dirty="0">
              <a:ln>
                <a:noFill/>
              </a:ln>
              <a:solidFill>
                <a:schemeClr val="bg1"/>
              </a:solidFill>
              <a:effectLst/>
              <a:uFillTx/>
              <a:ea typeface="+mj-ea"/>
              <a:cs typeface="+mj-cs"/>
              <a:sym typeface="Helvetica Neue"/>
            </a:endParaRPr>
          </a:p>
        </p:txBody>
      </p:sp>
      <p:sp>
        <p:nvSpPr>
          <p:cNvPr id="87" name="TextBox 86">
            <a:extLst>
              <a:ext uri="{FF2B5EF4-FFF2-40B4-BE49-F238E27FC236}">
                <a16:creationId xmlns:a16="http://schemas.microsoft.com/office/drawing/2014/main" id="{5D631B7A-7575-7082-AF46-ED6D98C01417}"/>
              </a:ext>
            </a:extLst>
          </p:cNvPr>
          <p:cNvSpPr txBox="1"/>
          <p:nvPr/>
        </p:nvSpPr>
        <p:spPr>
          <a:xfrm>
            <a:off x="3848882" y="5770908"/>
            <a:ext cx="1679042" cy="20518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chemeClr val="bg1"/>
                </a:solidFill>
                <a:effectLst/>
                <a:uFillTx/>
                <a:ea typeface="+mj-ea"/>
                <a:cs typeface="+mj-cs"/>
                <a:sym typeface="Helvetica Neue"/>
              </a:rPr>
              <a:t>Space</a:t>
            </a:r>
          </a:p>
        </p:txBody>
      </p:sp>
      <p:sp>
        <p:nvSpPr>
          <p:cNvPr id="88" name="TextBox 87">
            <a:extLst>
              <a:ext uri="{FF2B5EF4-FFF2-40B4-BE49-F238E27FC236}">
                <a16:creationId xmlns:a16="http://schemas.microsoft.com/office/drawing/2014/main" id="{5FC313E1-07E6-2D15-92E5-8CAB9929475D}"/>
              </a:ext>
            </a:extLst>
          </p:cNvPr>
          <p:cNvSpPr txBox="1"/>
          <p:nvPr/>
        </p:nvSpPr>
        <p:spPr>
          <a:xfrm>
            <a:off x="6662351" y="5777240"/>
            <a:ext cx="1679042" cy="20518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chemeClr val="bg1"/>
                </a:solidFill>
                <a:effectLst/>
                <a:uFillTx/>
                <a:ea typeface="+mj-ea"/>
                <a:cs typeface="+mj-cs"/>
                <a:sym typeface="Wingdings" panose="05000000000000000000" pitchFamily="2" charset="2"/>
              </a:rPr>
              <a:t>Agriculture</a:t>
            </a:r>
            <a:r>
              <a:rPr kumimoji="0" lang="en-US" sz="1000" b="0" i="0" u="none" strike="noStrike" cap="none" spc="0" normalizeH="0" baseline="0" dirty="0">
                <a:ln>
                  <a:noFill/>
                </a:ln>
                <a:solidFill>
                  <a:schemeClr val="bg1"/>
                </a:solidFill>
                <a:effectLst/>
                <a:uFillTx/>
                <a:ea typeface="+mj-ea"/>
                <a:cs typeface="+mj-cs"/>
                <a:sym typeface="Wingdings" panose="05000000000000000000" pitchFamily="2" charset="2"/>
              </a:rPr>
              <a:t>  </a:t>
            </a:r>
            <a:r>
              <a:rPr kumimoji="0" lang="en-US" sz="1000" b="1" i="0" u="none" strike="noStrike" cap="none" spc="0" normalizeH="0" baseline="0" dirty="0">
                <a:ln>
                  <a:noFill/>
                </a:ln>
                <a:solidFill>
                  <a:schemeClr val="bg1"/>
                </a:solidFill>
                <a:effectLst/>
                <a:uFillTx/>
                <a:ea typeface="+mj-ea"/>
                <a:cs typeface="+mj-cs"/>
                <a:sym typeface="Helvetica Neue"/>
              </a:rPr>
              <a:t>Medical</a:t>
            </a:r>
          </a:p>
        </p:txBody>
      </p:sp>
      <p:sp>
        <p:nvSpPr>
          <p:cNvPr id="8" name="TextBox 7">
            <a:extLst>
              <a:ext uri="{FF2B5EF4-FFF2-40B4-BE49-F238E27FC236}">
                <a16:creationId xmlns:a16="http://schemas.microsoft.com/office/drawing/2014/main" id="{C8602F88-F244-DF41-BD61-BAC1E30881C5}"/>
              </a:ext>
            </a:extLst>
          </p:cNvPr>
          <p:cNvSpPr txBox="1"/>
          <p:nvPr/>
        </p:nvSpPr>
        <p:spPr>
          <a:xfrm>
            <a:off x="754578" y="5554724"/>
            <a:ext cx="1354745" cy="17440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100000"/>
              </a:lnSpc>
              <a:spcBef>
                <a:spcPts val="0"/>
              </a:spcBef>
              <a:spcAft>
                <a:spcPts val="0"/>
              </a:spcAft>
              <a:buClrTx/>
              <a:buSzTx/>
              <a:buFontTx/>
              <a:buNone/>
              <a:tabLst/>
            </a:pPr>
            <a:r>
              <a:rPr kumimoji="0" lang="en-US" sz="800" b="0" i="1" u="none" strike="noStrike" cap="none" spc="0" normalizeH="0" baseline="0" dirty="0">
                <a:ln>
                  <a:noFill/>
                </a:ln>
                <a:solidFill>
                  <a:srgbClr val="5E5E5E"/>
                </a:solidFill>
                <a:effectLst/>
                <a:uFillTx/>
                <a:ea typeface="+mj-ea"/>
                <a:cs typeface="+mj-cs"/>
                <a:sym typeface="Helvetica Neue"/>
              </a:rPr>
              <a:t>other markets</a:t>
            </a:r>
          </a:p>
        </p:txBody>
      </p:sp>
      <p:sp>
        <p:nvSpPr>
          <p:cNvPr id="89" name="TextBox 88">
            <a:extLst>
              <a:ext uri="{FF2B5EF4-FFF2-40B4-BE49-F238E27FC236}">
                <a16:creationId xmlns:a16="http://schemas.microsoft.com/office/drawing/2014/main" id="{961C4B2E-0209-ED28-8A2C-33CDAAC4F24B}"/>
              </a:ext>
            </a:extLst>
          </p:cNvPr>
          <p:cNvSpPr txBox="1"/>
          <p:nvPr/>
        </p:nvSpPr>
        <p:spPr>
          <a:xfrm>
            <a:off x="3617470" y="5552981"/>
            <a:ext cx="1354745" cy="17440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100000"/>
              </a:lnSpc>
              <a:spcBef>
                <a:spcPts val="0"/>
              </a:spcBef>
              <a:spcAft>
                <a:spcPts val="0"/>
              </a:spcAft>
              <a:buClrTx/>
              <a:buSzTx/>
              <a:buFontTx/>
              <a:buNone/>
              <a:tabLst/>
            </a:pPr>
            <a:r>
              <a:rPr kumimoji="0" lang="en-US" sz="800" b="0" i="1" u="none" strike="noStrike" cap="none" spc="0" normalizeH="0" baseline="0" dirty="0">
                <a:ln>
                  <a:noFill/>
                </a:ln>
                <a:solidFill>
                  <a:srgbClr val="5E5E5E"/>
                </a:solidFill>
                <a:effectLst/>
                <a:uFillTx/>
                <a:ea typeface="+mj-ea"/>
                <a:cs typeface="+mj-cs"/>
                <a:sym typeface="Helvetica Neue"/>
              </a:rPr>
              <a:t>other markets</a:t>
            </a:r>
          </a:p>
        </p:txBody>
      </p:sp>
      <p:sp>
        <p:nvSpPr>
          <p:cNvPr id="90" name="TextBox 89">
            <a:extLst>
              <a:ext uri="{FF2B5EF4-FFF2-40B4-BE49-F238E27FC236}">
                <a16:creationId xmlns:a16="http://schemas.microsoft.com/office/drawing/2014/main" id="{8EDEBCAD-810E-F4FD-A2CB-88200FF95144}"/>
              </a:ext>
            </a:extLst>
          </p:cNvPr>
          <p:cNvSpPr txBox="1"/>
          <p:nvPr/>
        </p:nvSpPr>
        <p:spPr>
          <a:xfrm>
            <a:off x="6441587" y="5541779"/>
            <a:ext cx="1354745" cy="17440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100000"/>
              </a:lnSpc>
              <a:spcBef>
                <a:spcPts val="0"/>
              </a:spcBef>
              <a:spcAft>
                <a:spcPts val="0"/>
              </a:spcAft>
              <a:buClrTx/>
              <a:buSzTx/>
              <a:buFontTx/>
              <a:buNone/>
              <a:tabLst/>
            </a:pPr>
            <a:r>
              <a:rPr kumimoji="0" lang="en-US" sz="800" b="0" i="1" u="none" strike="noStrike" cap="none" spc="0" normalizeH="0" baseline="0" dirty="0">
                <a:ln>
                  <a:noFill/>
                </a:ln>
                <a:solidFill>
                  <a:srgbClr val="5E5E5E"/>
                </a:solidFill>
                <a:effectLst/>
                <a:uFillTx/>
                <a:ea typeface="+mj-ea"/>
                <a:cs typeface="+mj-cs"/>
                <a:sym typeface="Helvetica Neue"/>
              </a:rPr>
              <a:t>other markets</a:t>
            </a:r>
          </a:p>
        </p:txBody>
      </p:sp>
    </p:spTree>
    <p:extLst>
      <p:ext uri="{BB962C8B-B14F-4D97-AF65-F5344CB8AC3E}">
        <p14:creationId xmlns:p14="http://schemas.microsoft.com/office/powerpoint/2010/main" val="2727224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iverse Offerings">
            <a:extLst>
              <a:ext uri="{FF2B5EF4-FFF2-40B4-BE49-F238E27FC236}">
                <a16:creationId xmlns:a16="http://schemas.microsoft.com/office/drawing/2014/main" id="{DFA10179-FFF9-4AD2-B152-3BC6DEA9438F}"/>
              </a:ext>
            </a:extLst>
          </p:cNvPr>
          <p:cNvSpPr txBox="1"/>
          <p:nvPr/>
        </p:nvSpPr>
        <p:spPr>
          <a:xfrm>
            <a:off x="603250" y="320847"/>
            <a:ext cx="10985500" cy="71658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algn="l">
              <a:lnSpc>
                <a:spcPct val="80000"/>
              </a:lnSpc>
              <a:defRPr sz="4000" b="1" spc="-79">
                <a:solidFill>
                  <a:srgbClr val="003057"/>
                </a:solidFill>
                <a:latin typeface="+mn-lt"/>
                <a:ea typeface="+mn-ea"/>
                <a:cs typeface="+mn-cs"/>
                <a:sym typeface="Arial"/>
              </a:defRPr>
            </a:lvl1pPr>
          </a:lstStyle>
          <a:p>
            <a:r>
              <a:rPr lang="en-US" sz="3600" dirty="0"/>
              <a:t>…at an Exciting Sectoral Inflection Point</a:t>
            </a:r>
          </a:p>
        </p:txBody>
      </p:sp>
      <p:graphicFrame>
        <p:nvGraphicFramePr>
          <p:cNvPr id="4" name="Content Placeholder 11">
            <a:extLst>
              <a:ext uri="{FF2B5EF4-FFF2-40B4-BE49-F238E27FC236}">
                <a16:creationId xmlns:a16="http://schemas.microsoft.com/office/drawing/2014/main" id="{751ADAF2-70C8-4019-BC83-E52CA9A4EDF6}"/>
              </a:ext>
            </a:extLst>
          </p:cNvPr>
          <p:cNvGraphicFramePr>
            <a:graphicFrameLocks/>
          </p:cNvGraphicFramePr>
          <p:nvPr>
            <p:extLst>
              <p:ext uri="{D42A27DB-BD31-4B8C-83A1-F6EECF244321}">
                <p14:modId xmlns:p14="http://schemas.microsoft.com/office/powerpoint/2010/main" val="3006770541"/>
              </p:ext>
            </p:extLst>
          </p:nvPr>
        </p:nvGraphicFramePr>
        <p:xfrm>
          <a:off x="603249" y="1158189"/>
          <a:ext cx="11144804" cy="5112104"/>
        </p:xfrm>
        <a:graphic>
          <a:graphicData uri="http://schemas.openxmlformats.org/drawingml/2006/table">
            <a:tbl>
              <a:tblPr firstRow="1">
                <a:tableStyleId>{3B4B98B0-60AC-42C2-AFA5-B58CD77FA1E5}</a:tableStyleId>
              </a:tblPr>
              <a:tblGrid>
                <a:gridCol w="1452320">
                  <a:extLst>
                    <a:ext uri="{9D8B030D-6E8A-4147-A177-3AD203B41FA5}">
                      <a16:colId xmlns:a16="http://schemas.microsoft.com/office/drawing/2014/main" val="3761689763"/>
                    </a:ext>
                  </a:extLst>
                </a:gridCol>
                <a:gridCol w="3053144">
                  <a:extLst>
                    <a:ext uri="{9D8B030D-6E8A-4147-A177-3AD203B41FA5}">
                      <a16:colId xmlns:a16="http://schemas.microsoft.com/office/drawing/2014/main" val="20001"/>
                    </a:ext>
                  </a:extLst>
                </a:gridCol>
                <a:gridCol w="1630017">
                  <a:extLst>
                    <a:ext uri="{9D8B030D-6E8A-4147-A177-3AD203B41FA5}">
                      <a16:colId xmlns:a16="http://schemas.microsoft.com/office/drawing/2014/main" val="20003"/>
                    </a:ext>
                  </a:extLst>
                </a:gridCol>
                <a:gridCol w="1461053">
                  <a:extLst>
                    <a:ext uri="{9D8B030D-6E8A-4147-A177-3AD203B41FA5}">
                      <a16:colId xmlns:a16="http://schemas.microsoft.com/office/drawing/2014/main" val="20005"/>
                    </a:ext>
                  </a:extLst>
                </a:gridCol>
                <a:gridCol w="3548270">
                  <a:extLst>
                    <a:ext uri="{9D8B030D-6E8A-4147-A177-3AD203B41FA5}">
                      <a16:colId xmlns:a16="http://schemas.microsoft.com/office/drawing/2014/main" val="3418473114"/>
                    </a:ext>
                  </a:extLst>
                </a:gridCol>
              </a:tblGrid>
              <a:tr h="755728">
                <a:tc>
                  <a:txBody>
                    <a:bodyPr/>
                    <a:lstStyle/>
                    <a:p>
                      <a:pPr algn="ctr" fontAlgn="b"/>
                      <a:endParaRPr lang="en-US" sz="1900" b="0" i="0" u="none" strike="noStrike" dirty="0">
                        <a:solidFill>
                          <a:schemeClr val="bg1"/>
                        </a:solidFill>
                        <a:effectLst/>
                        <a:latin typeface="Arial" panose="020B0604020202020204" pitchFamily="34" charset="0"/>
                        <a:cs typeface="Arial" panose="020B0604020202020204" pitchFamily="34" charset="0"/>
                      </a:endParaRPr>
                    </a:p>
                  </a:txBody>
                  <a:tcPr marL="0" marR="0" marT="90000" marB="90000" anchor="ct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900" u="none" strike="noStrike" dirty="0">
                          <a:solidFill>
                            <a:schemeClr val="bg1"/>
                          </a:solidFill>
                          <a:effectLst/>
                          <a:latin typeface="Arial" panose="020B0604020202020204" pitchFamily="34" charset="0"/>
                          <a:cs typeface="Arial" panose="020B0604020202020204" pitchFamily="34" charset="0"/>
                        </a:rPr>
                        <a:t>End Market </a:t>
                      </a:r>
                    </a:p>
                  </a:txBody>
                  <a:tcPr marL="0" marR="0" marT="90000" marB="90000" anchor="ctr">
                    <a:lnL>
                      <a:noFill/>
                    </a:lnL>
                    <a:lnR>
                      <a:noFill/>
                    </a:lnR>
                    <a:lnT w="12700" cmpd="sng">
                      <a:noFill/>
                    </a:lnT>
                    <a:lnB w="12700" cmpd="sng">
                      <a:noFill/>
                    </a:lnB>
                    <a:lnTlToBr w="12700" cmpd="sng">
                      <a:noFill/>
                      <a:prstDash val="solid"/>
                    </a:lnTlToBr>
                    <a:lnBlToTr w="12700" cmpd="sng">
                      <a:noFill/>
                      <a:prstDash val="solid"/>
                    </a:lnBlToTr>
                    <a:solidFill>
                      <a:srgbClr val="003366"/>
                    </a:solidFill>
                  </a:tcPr>
                </a:tc>
                <a:tc>
                  <a:txBody>
                    <a:bodyPr/>
                    <a:lstStyle/>
                    <a:p>
                      <a:pPr algn="ctr" fontAlgn="b"/>
                      <a:r>
                        <a:rPr lang="en-US" sz="1900" u="none" strike="noStrike" dirty="0">
                          <a:solidFill>
                            <a:schemeClr val="bg1"/>
                          </a:solidFill>
                          <a:effectLst/>
                          <a:latin typeface="Arial" panose="020B0604020202020204" pitchFamily="34" charset="0"/>
                          <a:cs typeface="Arial" panose="020B0604020202020204" pitchFamily="34" charset="0"/>
                        </a:rPr>
                        <a:t>Recent </a:t>
                      </a:r>
                    </a:p>
                    <a:p>
                      <a:pPr algn="ctr" fontAlgn="b"/>
                      <a:r>
                        <a:rPr lang="en-US" sz="1900" u="none" strike="noStrike" dirty="0">
                          <a:solidFill>
                            <a:schemeClr val="bg1"/>
                          </a:solidFill>
                          <a:effectLst/>
                          <a:latin typeface="Arial" panose="020B0604020202020204" pitchFamily="34" charset="0"/>
                          <a:cs typeface="Arial" panose="020B0604020202020204" pitchFamily="34" charset="0"/>
                        </a:rPr>
                        <a:t>Demand</a:t>
                      </a:r>
                      <a:endParaRPr lang="en-US" sz="1900" b="0" i="0" u="none" strike="noStrike" dirty="0">
                        <a:solidFill>
                          <a:schemeClr val="bg1"/>
                        </a:solidFill>
                        <a:effectLst/>
                        <a:latin typeface="Arial" panose="020B0604020202020204" pitchFamily="34" charset="0"/>
                        <a:cs typeface="Arial" panose="020B0604020202020204" pitchFamily="34" charset="0"/>
                      </a:endParaRPr>
                    </a:p>
                  </a:txBody>
                  <a:tcPr marL="0" marR="0" marT="90000" marB="90000" anchor="ctr">
                    <a:lnL>
                      <a:noFill/>
                    </a:lnL>
                    <a:lnR>
                      <a:noFill/>
                    </a:lnR>
                    <a:lnT w="12700" cmpd="sng">
                      <a:noFill/>
                    </a:lnT>
                    <a:lnB w="12700" cmpd="sng">
                      <a:noFill/>
                    </a:lnB>
                    <a:lnTlToBr w="12700" cmpd="sng">
                      <a:noFill/>
                      <a:prstDash val="solid"/>
                    </a:lnTlToBr>
                    <a:lnBlToTr w="12700" cmpd="sng">
                      <a:noFill/>
                      <a:prstDash val="solid"/>
                    </a:lnBlToTr>
                    <a:solidFill>
                      <a:srgbClr val="003366"/>
                    </a:solidFill>
                  </a:tcPr>
                </a:tc>
                <a:tc>
                  <a:txBody>
                    <a:bodyPr/>
                    <a:lstStyle/>
                    <a:p>
                      <a:pPr algn="ctr" fontAlgn="b"/>
                      <a:r>
                        <a:rPr lang="en-US" sz="1900" u="none" strike="noStrike" dirty="0">
                          <a:solidFill>
                            <a:schemeClr val="bg1"/>
                          </a:solidFill>
                          <a:effectLst/>
                          <a:latin typeface="Arial" panose="020B0604020202020204" pitchFamily="34" charset="0"/>
                          <a:cs typeface="Arial" panose="020B0604020202020204" pitchFamily="34" charset="0"/>
                        </a:rPr>
                        <a:t>Outlook</a:t>
                      </a:r>
                      <a:endParaRPr lang="en-US" sz="1900" b="0" i="0" u="none" strike="noStrike" dirty="0">
                        <a:solidFill>
                          <a:schemeClr val="bg1"/>
                        </a:solidFill>
                        <a:effectLst/>
                        <a:latin typeface="Arial" panose="020B0604020202020204" pitchFamily="34" charset="0"/>
                        <a:cs typeface="Arial" panose="020B0604020202020204" pitchFamily="34" charset="0"/>
                      </a:endParaRPr>
                    </a:p>
                  </a:txBody>
                  <a:tcPr marL="0" marR="0" marT="90000" marB="90000" anchor="ctr">
                    <a:lnL>
                      <a:noFill/>
                    </a:lnL>
                    <a:lnR>
                      <a:noFill/>
                    </a:lnR>
                    <a:lnT w="12700" cmpd="sng">
                      <a:noFill/>
                    </a:lnT>
                    <a:lnB w="12700" cmpd="sng">
                      <a:noFill/>
                    </a:lnB>
                    <a:lnTlToBr w="12700" cmpd="sng">
                      <a:noFill/>
                      <a:prstDash val="solid"/>
                    </a:lnTlToBr>
                    <a:lnBlToTr w="12700" cmpd="sng">
                      <a:noFill/>
                      <a:prstDash val="solid"/>
                    </a:lnBlToTr>
                    <a:solidFill>
                      <a:srgbClr val="003366"/>
                    </a:solidFill>
                  </a:tcPr>
                </a:tc>
                <a:tc>
                  <a:txBody>
                    <a:bodyPr/>
                    <a:lstStyle/>
                    <a:p>
                      <a:pPr algn="ctr" fontAlgn="b"/>
                      <a:r>
                        <a:rPr lang="en-US" sz="1900" b="1" i="0" u="none" strike="noStrike" dirty="0">
                          <a:solidFill>
                            <a:schemeClr val="bg1"/>
                          </a:solidFill>
                          <a:effectLst/>
                          <a:latin typeface="Arial" panose="020B0604020202020204" pitchFamily="34" charset="0"/>
                          <a:cs typeface="Arial" panose="020B0604020202020204" pitchFamily="34" charset="0"/>
                        </a:rPr>
                        <a:t>Commentary</a:t>
                      </a:r>
                    </a:p>
                  </a:txBody>
                  <a:tcPr marL="0" marR="0" marT="90000" marB="90000" anchor="ctr">
                    <a:lnL>
                      <a:noFill/>
                    </a:lnL>
                    <a:lnR>
                      <a:noFill/>
                    </a:lnR>
                    <a:lnT w="12700" cmpd="sng">
                      <a:noFill/>
                    </a:lnT>
                    <a:lnB w="12700" cmpd="sng">
                      <a:noFill/>
                    </a:lnB>
                    <a:lnTlToBr w="12700" cmpd="sng">
                      <a:noFill/>
                      <a:prstDash val="solid"/>
                    </a:lnTlToBr>
                    <a:lnBlToTr w="12700" cmpd="sng">
                      <a:noFill/>
                      <a:prstDash val="solid"/>
                    </a:lnBlToTr>
                    <a:solidFill>
                      <a:srgbClr val="003366"/>
                    </a:solidFill>
                  </a:tcPr>
                </a:tc>
                <a:extLst>
                  <a:ext uri="{0D108BD9-81ED-4DB2-BD59-A6C34878D82A}">
                    <a16:rowId xmlns:a16="http://schemas.microsoft.com/office/drawing/2014/main" val="10000"/>
                  </a:ext>
                </a:extLst>
              </a:tr>
              <a:tr h="816184">
                <a:tc>
                  <a:txBody>
                    <a:bodyPr/>
                    <a:lstStyle/>
                    <a:p>
                      <a:pPr algn="ctr" fontAlgn="b">
                        <a:lnSpc>
                          <a:spcPct val="150000"/>
                        </a:lnSpc>
                      </a:pPr>
                      <a:endParaRPr lang="en-US" sz="1900" b="0" i="0" u="none" strike="noStrike" dirty="0">
                        <a:solidFill>
                          <a:srgbClr val="003366"/>
                        </a:solidFill>
                        <a:effectLst/>
                        <a:latin typeface="Arial" panose="020B0604020202020204" pitchFamily="34" charset="0"/>
                        <a:cs typeface="Arial" panose="020B0604020202020204" pitchFamily="34" charset="0"/>
                      </a:endParaRPr>
                    </a:p>
                  </a:txBody>
                  <a:tcPr marL="90000" marR="90000" marT="0" marB="0" anchor="b">
                    <a:lnL>
                      <a:noFill/>
                    </a:lnL>
                    <a:lnR>
                      <a:noFill/>
                    </a:lnR>
                    <a:lnT w="12700" cap="flat" cmpd="sng" algn="ctr">
                      <a:no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50000"/>
                        </a:lnSpc>
                      </a:pPr>
                      <a:r>
                        <a:rPr lang="en-US" sz="1500" b="1" u="none" strike="noStrike" dirty="0">
                          <a:solidFill>
                            <a:srgbClr val="003366"/>
                          </a:solidFill>
                          <a:effectLst/>
                          <a:latin typeface="Arial" panose="020B0604020202020204" pitchFamily="34" charset="0"/>
                          <a:cs typeface="Arial" panose="020B0604020202020204" pitchFamily="34" charset="0"/>
                        </a:rPr>
                        <a:t>Distribution</a:t>
                      </a:r>
                      <a:endParaRPr lang="en-US" sz="1500" b="1" i="0" u="none" strike="noStrike" dirty="0">
                        <a:solidFill>
                          <a:srgbClr val="003366"/>
                        </a:solidFill>
                        <a:effectLst/>
                        <a:latin typeface="Arial" panose="020B0604020202020204" pitchFamily="34" charset="0"/>
                        <a:cs typeface="Arial" panose="020B0604020202020204" pitchFamily="34" charset="0"/>
                      </a:endParaRPr>
                    </a:p>
                  </a:txBody>
                  <a:tcPr marL="90000" marR="90000" marT="0" marB="0" anchor="ctr">
                    <a:lnL>
                      <a:noFill/>
                    </a:lnL>
                    <a:lnR>
                      <a:noFill/>
                    </a:lnR>
                    <a:lnT w="12700" cap="flat" cmpd="sng" algn="ctr">
                      <a:no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292100" rtl="0" eaLnBrk="1" fontAlgn="b" latinLnBrk="0" hangingPunct="1">
                        <a:lnSpc>
                          <a:spcPct val="150000"/>
                        </a:lnSpc>
                        <a:spcBef>
                          <a:spcPts val="0"/>
                        </a:spcBef>
                        <a:spcAft>
                          <a:spcPts val="0"/>
                        </a:spcAft>
                        <a:buClrTx/>
                        <a:buSzTx/>
                        <a:buFontTx/>
                        <a:buNone/>
                        <a:tabLst/>
                        <a:defRPr/>
                      </a:pPr>
                      <a:r>
                        <a:rPr kumimoji="0" lang="en-US" sz="1900" b="0" i="0" u="none" strike="noStrike" kern="0" cap="none" spc="0" normalizeH="0" baseline="0" noProof="0" dirty="0">
                          <a:ln>
                            <a:noFill/>
                          </a:ln>
                          <a:solidFill>
                            <a:srgbClr val="00B050"/>
                          </a:solidFill>
                          <a:effectLst/>
                          <a:uLnTx/>
                          <a:uFillTx/>
                          <a:latin typeface="Arial" panose="020B0604020202020204" pitchFamily="34" charset="0"/>
                          <a:cs typeface="Arial" panose="020B0604020202020204" pitchFamily="34" charset="0"/>
                          <a:sym typeface="Wingdings 3" panose="05040102010807070707" pitchFamily="18" charset="2"/>
                        </a:rPr>
                        <a:t></a:t>
                      </a:r>
                      <a:endParaRPr kumimoji="0" lang="en-US" sz="1900" b="0" i="0" u="none" strike="noStrike" kern="0" cap="none" spc="0" normalizeH="0" baseline="0" noProof="0" dirty="0">
                        <a:ln>
                          <a:noFill/>
                        </a:ln>
                        <a:solidFill>
                          <a:srgbClr val="00B050"/>
                        </a:solidFill>
                        <a:effectLst/>
                        <a:uLnTx/>
                        <a:uFillTx/>
                        <a:latin typeface="Arial" panose="020B0604020202020204" pitchFamily="34" charset="0"/>
                        <a:cs typeface="Arial" panose="020B0604020202020204" pitchFamily="34" charset="0"/>
                        <a:sym typeface="Helvetica Neue"/>
                      </a:endParaRPr>
                    </a:p>
                  </a:txBody>
                  <a:tcPr marL="90000" marR="90000" marT="0" marB="0" anchor="ctr">
                    <a:lnL>
                      <a:noFill/>
                    </a:lnL>
                    <a:lnR>
                      <a:noFill/>
                    </a:lnR>
                    <a:lnT w="12700" cap="flat" cmpd="sng" algn="ctr">
                      <a:no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292100" rtl="0" eaLnBrk="1" fontAlgn="b" latinLnBrk="0" hangingPunct="1">
                        <a:lnSpc>
                          <a:spcPct val="150000"/>
                        </a:lnSpc>
                        <a:spcBef>
                          <a:spcPts val="0"/>
                        </a:spcBef>
                        <a:spcAft>
                          <a:spcPts val="0"/>
                        </a:spcAft>
                        <a:buClrTx/>
                        <a:buSzTx/>
                        <a:buFontTx/>
                        <a:buNone/>
                        <a:tabLst/>
                        <a:defRPr/>
                      </a:pPr>
                      <a:r>
                        <a:rPr kumimoji="0" lang="en-US" sz="1900" b="0" i="0" u="none" strike="noStrike" kern="0" cap="none" spc="0" normalizeH="0" baseline="0" noProof="0" dirty="0">
                          <a:ln>
                            <a:noFill/>
                          </a:ln>
                          <a:solidFill>
                            <a:srgbClr val="00B050"/>
                          </a:solidFill>
                          <a:effectLst/>
                          <a:uLnTx/>
                          <a:uFillTx/>
                          <a:latin typeface="Arial" panose="020B0604020202020204" pitchFamily="34" charset="0"/>
                          <a:cs typeface="Arial" panose="020B0604020202020204" pitchFamily="34" charset="0"/>
                          <a:sym typeface="Wingdings 3" panose="05040102010807070707" pitchFamily="18" charset="2"/>
                        </a:rPr>
                        <a:t></a:t>
                      </a:r>
                      <a:endParaRPr kumimoji="0" lang="en-US" sz="1900" b="0" i="0" u="none" strike="noStrike" kern="0" cap="none" spc="0" normalizeH="0" baseline="0" noProof="0" dirty="0">
                        <a:ln>
                          <a:noFill/>
                        </a:ln>
                        <a:solidFill>
                          <a:srgbClr val="00B050"/>
                        </a:solidFill>
                        <a:effectLst/>
                        <a:uLnTx/>
                        <a:uFillTx/>
                        <a:latin typeface="Arial" panose="020B0604020202020204" pitchFamily="34" charset="0"/>
                        <a:cs typeface="Arial" panose="020B0604020202020204" pitchFamily="34" charset="0"/>
                        <a:sym typeface="Helvetica Neue"/>
                      </a:endParaRPr>
                    </a:p>
                  </a:txBody>
                  <a:tcPr marL="90000" marR="90000" marT="0" marB="0" anchor="ctr">
                    <a:lnL>
                      <a:noFill/>
                    </a:lnL>
                    <a:lnR>
                      <a:noFill/>
                    </a:lnR>
                    <a:lnT w="12700" cap="flat" cmpd="sng" algn="ctr">
                      <a:no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lgn="l" fontAlgn="b">
                        <a:lnSpc>
                          <a:spcPct val="100000"/>
                        </a:lnSpc>
                        <a:buClr>
                          <a:srgbClr val="00B050"/>
                        </a:buClr>
                        <a:buSzPct val="70000"/>
                        <a:buFont typeface="Wingdings" panose="05000000000000000000" pitchFamily="2" charset="2"/>
                        <a:buChar char="ü"/>
                      </a:pPr>
                      <a:r>
                        <a:rPr lang="en-US" sz="1000" b="0" i="0" u="none" strike="noStrike" dirty="0">
                          <a:solidFill>
                            <a:srgbClr val="003366"/>
                          </a:solidFill>
                          <a:effectLst/>
                          <a:latin typeface="Arial" panose="020B0604020202020204" pitchFamily="34" charset="0"/>
                          <a:cs typeface="Arial" panose="020B0604020202020204" pitchFamily="34" charset="0"/>
                        </a:rPr>
                        <a:t>Extends our global reach</a:t>
                      </a:r>
                    </a:p>
                    <a:p>
                      <a:pPr marL="342900" indent="-342900" algn="l" fontAlgn="b">
                        <a:lnSpc>
                          <a:spcPct val="100000"/>
                        </a:lnSpc>
                        <a:buClr>
                          <a:srgbClr val="00B050"/>
                        </a:buClr>
                        <a:buSzPct val="70000"/>
                        <a:buFont typeface="Wingdings" panose="05000000000000000000" pitchFamily="2" charset="2"/>
                        <a:buChar char="ü"/>
                      </a:pPr>
                      <a:r>
                        <a:rPr lang="en-US" sz="1000" b="0" i="0" u="none" strike="noStrike" dirty="0">
                          <a:solidFill>
                            <a:srgbClr val="003366"/>
                          </a:solidFill>
                          <a:effectLst/>
                          <a:latin typeface="Arial" panose="020B0604020202020204" pitchFamily="34" charset="0"/>
                          <a:cs typeface="Arial" panose="020B0604020202020204" pitchFamily="34" charset="0"/>
                        </a:rPr>
                        <a:t>Mix of customers early in design cycle</a:t>
                      </a:r>
                    </a:p>
                    <a:p>
                      <a:pPr marL="342900" indent="-342900" algn="l" fontAlgn="b">
                        <a:lnSpc>
                          <a:spcPct val="100000"/>
                        </a:lnSpc>
                        <a:buClr>
                          <a:srgbClr val="00B050"/>
                        </a:buClr>
                        <a:buSzPct val="70000"/>
                        <a:buFont typeface="Wingdings" panose="05000000000000000000" pitchFamily="2" charset="2"/>
                        <a:buChar char="ü"/>
                      </a:pPr>
                      <a:r>
                        <a:rPr lang="en-US" sz="1000" b="0" i="0" u="none" strike="noStrike" dirty="0">
                          <a:solidFill>
                            <a:srgbClr val="003366"/>
                          </a:solidFill>
                          <a:effectLst/>
                          <a:latin typeface="Arial" panose="020B0604020202020204" pitchFamily="34" charset="0"/>
                          <a:cs typeface="Arial" panose="020B0604020202020204" pitchFamily="34" charset="0"/>
                        </a:rPr>
                        <a:t>Broad end customer/market diversity</a:t>
                      </a:r>
                    </a:p>
                    <a:p>
                      <a:pPr marL="342900" indent="-342900" algn="l" fontAlgn="b">
                        <a:lnSpc>
                          <a:spcPct val="100000"/>
                        </a:lnSpc>
                        <a:buClr>
                          <a:srgbClr val="00B050"/>
                        </a:buClr>
                        <a:buSzPct val="70000"/>
                        <a:buFont typeface="Wingdings" panose="05000000000000000000" pitchFamily="2" charset="2"/>
                        <a:buChar char="ü"/>
                      </a:pPr>
                      <a:r>
                        <a:rPr lang="en-US" sz="1000" b="0" i="0" u="none" strike="noStrike" dirty="0">
                          <a:solidFill>
                            <a:srgbClr val="003366"/>
                          </a:solidFill>
                          <a:effectLst/>
                          <a:latin typeface="Arial" panose="020B0604020202020204" pitchFamily="34" charset="0"/>
                          <a:cs typeface="Arial" panose="020B0604020202020204" pitchFamily="34" charset="0"/>
                        </a:rPr>
                        <a:t>Expansion of private labeling business</a:t>
                      </a:r>
                    </a:p>
                  </a:txBody>
                  <a:tcPr marL="90000" marR="90000" marT="0" marB="0" anchor="ctr">
                    <a:lnL>
                      <a:noFill/>
                    </a:lnL>
                    <a:lnR>
                      <a:noFill/>
                    </a:lnR>
                    <a:lnT w="12700" cap="flat" cmpd="sng" algn="ctr">
                      <a:no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16184">
                <a:tc>
                  <a:txBody>
                    <a:bodyPr/>
                    <a:lstStyle/>
                    <a:p>
                      <a:pPr algn="ctr" fontAlgn="b">
                        <a:lnSpc>
                          <a:spcPct val="150000"/>
                        </a:lnSpc>
                      </a:pPr>
                      <a:endParaRPr lang="en-US" sz="1900" b="0" i="0" u="none" strike="noStrike" dirty="0">
                        <a:solidFill>
                          <a:srgbClr val="003366"/>
                        </a:solidFill>
                        <a:effectLst/>
                        <a:latin typeface="Arial" panose="020B0604020202020204" pitchFamily="34" charset="0"/>
                        <a:cs typeface="Arial" panose="020B0604020202020204" pitchFamily="34" charset="0"/>
                      </a:endParaRPr>
                    </a:p>
                  </a:txBody>
                  <a:tcPr marL="90000" marR="90000" marT="0" marB="0" anchor="b">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50000"/>
                        </a:lnSpc>
                      </a:pPr>
                      <a:r>
                        <a:rPr lang="en-US" sz="1500" b="1" u="none" strike="noStrike" dirty="0">
                          <a:solidFill>
                            <a:srgbClr val="003366"/>
                          </a:solidFill>
                          <a:effectLst/>
                          <a:latin typeface="Arial" panose="020B0604020202020204" pitchFamily="34" charset="0"/>
                          <a:cs typeface="Arial" panose="020B0604020202020204" pitchFamily="34" charset="0"/>
                        </a:rPr>
                        <a:t>General Industrial</a:t>
                      </a: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292100" rtl="0" eaLnBrk="1" fontAlgn="b" latinLnBrk="0" hangingPunct="1">
                        <a:lnSpc>
                          <a:spcPct val="150000"/>
                        </a:lnSpc>
                        <a:spcBef>
                          <a:spcPts val="0"/>
                        </a:spcBef>
                        <a:spcAft>
                          <a:spcPts val="0"/>
                        </a:spcAft>
                        <a:buClrTx/>
                        <a:buSzTx/>
                        <a:buFontTx/>
                        <a:buNone/>
                        <a:tabLst/>
                        <a:defRPr/>
                      </a:pPr>
                      <a:r>
                        <a:rPr lang="en-US" sz="1900" b="0" i="0" u="none" strike="noStrike" dirty="0">
                          <a:solidFill>
                            <a:schemeClr val="accent4"/>
                          </a:solidFill>
                          <a:effectLst/>
                          <a:latin typeface="Arial" panose="020B0604020202020204" pitchFamily="34" charset="0"/>
                          <a:cs typeface="Arial" panose="020B0604020202020204" pitchFamily="34" charset="0"/>
                          <a:sym typeface="Wingdings 3" panose="05040102010807070707" pitchFamily="18" charset="2"/>
                        </a:rPr>
                        <a:t></a:t>
                      </a:r>
                      <a:endParaRPr lang="en-US" sz="1900" b="0" i="0" u="none" strike="noStrike" dirty="0">
                        <a:solidFill>
                          <a:schemeClr val="accent4"/>
                        </a:solidFill>
                        <a:effectLst/>
                        <a:latin typeface="Arial" panose="020B0604020202020204" pitchFamily="34" charset="0"/>
                        <a:cs typeface="Arial" panose="020B0604020202020204" pitchFamily="34" charset="0"/>
                      </a:endParaRP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292100" rtl="0" eaLnBrk="1" fontAlgn="b" latinLnBrk="0" hangingPunct="1">
                        <a:lnSpc>
                          <a:spcPct val="150000"/>
                        </a:lnSpc>
                        <a:spcBef>
                          <a:spcPts val="0"/>
                        </a:spcBef>
                        <a:spcAft>
                          <a:spcPts val="0"/>
                        </a:spcAft>
                        <a:buClrTx/>
                        <a:buSzTx/>
                        <a:buFontTx/>
                        <a:buNone/>
                        <a:tabLst/>
                        <a:defRPr/>
                      </a:pPr>
                      <a:r>
                        <a:rPr lang="en-US" sz="1900" b="0" i="0" u="none" strike="noStrike" dirty="0">
                          <a:solidFill>
                            <a:schemeClr val="accent4"/>
                          </a:solidFill>
                          <a:effectLst/>
                          <a:latin typeface="Arial" panose="020B0604020202020204" pitchFamily="34" charset="0"/>
                          <a:cs typeface="Arial" panose="020B0604020202020204" pitchFamily="34" charset="0"/>
                          <a:sym typeface="Wingdings 3" panose="05040102010807070707" pitchFamily="18" charset="2"/>
                        </a:rPr>
                        <a:t></a:t>
                      </a:r>
                      <a:endParaRPr lang="en-US" sz="1900" b="0" i="0" u="none" strike="noStrike" dirty="0">
                        <a:solidFill>
                          <a:schemeClr val="accent4"/>
                        </a:solidFill>
                        <a:effectLst/>
                        <a:latin typeface="Arial" panose="020B0604020202020204" pitchFamily="34" charset="0"/>
                        <a:cs typeface="Arial" panose="020B0604020202020204" pitchFamily="34" charset="0"/>
                      </a:endParaRP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292100" rtl="0" eaLnBrk="1" fontAlgn="b" latinLnBrk="0" hangingPunct="1">
                        <a:lnSpc>
                          <a:spcPct val="100000"/>
                        </a:lnSpc>
                        <a:spcBef>
                          <a:spcPts val="0"/>
                        </a:spcBef>
                        <a:spcAft>
                          <a:spcPts val="0"/>
                        </a:spcAft>
                        <a:buClr>
                          <a:srgbClr val="00B050"/>
                        </a:buClr>
                        <a:buSzPct val="70000"/>
                        <a:buFont typeface="Wingdings" panose="05000000000000000000" pitchFamily="2" charset="2"/>
                        <a:buChar char="ü"/>
                        <a:tabLst/>
                        <a:defRPr/>
                      </a:pPr>
                      <a:r>
                        <a:rPr kumimoji="0" lang="en-US" sz="10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Helvetica Neue"/>
                        </a:rPr>
                        <a:t>Rail: long life cycle; heavily dependent on government spending </a:t>
                      </a:r>
                    </a:p>
                    <a:p>
                      <a:pPr marL="342900" marR="0" lvl="0" indent="-342900" algn="l" defTabSz="292100" rtl="0" eaLnBrk="1" fontAlgn="b" latinLnBrk="0" hangingPunct="1">
                        <a:lnSpc>
                          <a:spcPct val="100000"/>
                        </a:lnSpc>
                        <a:spcBef>
                          <a:spcPts val="0"/>
                        </a:spcBef>
                        <a:spcAft>
                          <a:spcPts val="0"/>
                        </a:spcAft>
                        <a:buClr>
                          <a:srgbClr val="00B050"/>
                        </a:buClr>
                        <a:buSzPct val="70000"/>
                        <a:buFont typeface="Wingdings" panose="05000000000000000000" pitchFamily="2" charset="2"/>
                        <a:buChar char="ü"/>
                        <a:tabLst/>
                        <a:defRPr/>
                      </a:pPr>
                      <a:r>
                        <a:rPr kumimoji="0" lang="en-US" sz="10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Helvetica Neue"/>
                        </a:rPr>
                        <a:t>Test &amp; Measurement</a:t>
                      </a:r>
                    </a:p>
                    <a:p>
                      <a:pPr marL="342900" marR="0" lvl="0" indent="-342900" algn="l" defTabSz="292100" rtl="0" eaLnBrk="1" fontAlgn="b" latinLnBrk="0" hangingPunct="1">
                        <a:lnSpc>
                          <a:spcPct val="100000"/>
                        </a:lnSpc>
                        <a:spcBef>
                          <a:spcPts val="0"/>
                        </a:spcBef>
                        <a:spcAft>
                          <a:spcPts val="0"/>
                        </a:spcAft>
                        <a:buClr>
                          <a:srgbClr val="00B050"/>
                        </a:buClr>
                        <a:buSzPct val="70000"/>
                        <a:buFont typeface="Wingdings" panose="05000000000000000000" pitchFamily="2" charset="2"/>
                        <a:buChar char="ü"/>
                        <a:tabLst/>
                        <a:defRPr/>
                      </a:pPr>
                      <a:r>
                        <a:rPr kumimoji="0" lang="en-US" sz="10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Helvetica Neue"/>
                        </a:rPr>
                        <a:t>Automation</a:t>
                      </a: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16184">
                <a:tc>
                  <a:txBody>
                    <a:bodyPr/>
                    <a:lstStyle/>
                    <a:p>
                      <a:pPr algn="ctr" fontAlgn="b">
                        <a:lnSpc>
                          <a:spcPct val="150000"/>
                        </a:lnSpc>
                      </a:pPr>
                      <a:endParaRPr lang="en-US" sz="1900" b="0" i="0" u="none" strike="noStrike" dirty="0">
                        <a:solidFill>
                          <a:srgbClr val="003366"/>
                        </a:solidFill>
                        <a:effectLst/>
                        <a:latin typeface="Arial" panose="020B0604020202020204" pitchFamily="34" charset="0"/>
                        <a:cs typeface="Arial" panose="020B0604020202020204" pitchFamily="34" charset="0"/>
                      </a:endParaRPr>
                    </a:p>
                  </a:txBody>
                  <a:tcPr marL="90000" marR="90000" marT="0" marB="0" anchor="b">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fontAlgn="b">
                        <a:lnSpc>
                          <a:spcPct val="150000"/>
                        </a:lnSpc>
                        <a:buFontTx/>
                        <a:buNone/>
                      </a:pPr>
                      <a:r>
                        <a:rPr lang="en-US" sz="1500" b="1" i="0" u="none" strike="noStrike" dirty="0">
                          <a:solidFill>
                            <a:srgbClr val="003366"/>
                          </a:solidFill>
                          <a:effectLst/>
                          <a:latin typeface="Arial" panose="020B0604020202020204" pitchFamily="34" charset="0"/>
                          <a:cs typeface="Arial" panose="020B0604020202020204" pitchFamily="34" charset="0"/>
                        </a:rPr>
                        <a:t>Emerging/High-Growth Markets</a:t>
                      </a: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292100" rtl="0" eaLnBrk="1" fontAlgn="b" latinLnBrk="0" hangingPunct="1">
                        <a:lnSpc>
                          <a:spcPct val="150000"/>
                        </a:lnSpc>
                        <a:spcBef>
                          <a:spcPts val="0"/>
                        </a:spcBef>
                        <a:spcAft>
                          <a:spcPts val="0"/>
                        </a:spcAft>
                        <a:buClrTx/>
                        <a:buSzTx/>
                        <a:buFontTx/>
                        <a:buNone/>
                        <a:tabLst/>
                        <a:defRPr/>
                      </a:pPr>
                      <a:r>
                        <a:rPr lang="en-US" sz="1900" b="0" i="0" u="none" strike="noStrike" dirty="0">
                          <a:solidFill>
                            <a:srgbClr val="00B050"/>
                          </a:solidFill>
                          <a:effectLst/>
                          <a:latin typeface="Arial" panose="020B0604020202020204" pitchFamily="34" charset="0"/>
                          <a:cs typeface="Arial" panose="020B0604020202020204" pitchFamily="34" charset="0"/>
                          <a:sym typeface="Wingdings 3" panose="05040102010807070707" pitchFamily="18" charset="2"/>
                        </a:rPr>
                        <a:t></a:t>
                      </a: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292100" rtl="0" eaLnBrk="1" fontAlgn="b" latinLnBrk="0" hangingPunct="1">
                        <a:lnSpc>
                          <a:spcPct val="150000"/>
                        </a:lnSpc>
                        <a:spcBef>
                          <a:spcPts val="0"/>
                        </a:spcBef>
                        <a:spcAft>
                          <a:spcPts val="0"/>
                        </a:spcAft>
                        <a:buClrTx/>
                        <a:buSzTx/>
                        <a:buFontTx/>
                        <a:buNone/>
                        <a:tabLst/>
                        <a:defRPr/>
                      </a:pPr>
                      <a:r>
                        <a:rPr kumimoji="0" lang="en-US" sz="1900" b="0" i="0" u="none" strike="noStrike" kern="0" cap="none" spc="0" normalizeH="0" baseline="0" noProof="0" dirty="0">
                          <a:ln>
                            <a:noFill/>
                          </a:ln>
                          <a:solidFill>
                            <a:srgbClr val="00B050"/>
                          </a:solidFill>
                          <a:effectLst/>
                          <a:uLnTx/>
                          <a:uFillTx/>
                          <a:latin typeface="Arial" panose="020B0604020202020204" pitchFamily="34" charset="0"/>
                          <a:cs typeface="Arial" panose="020B0604020202020204" pitchFamily="34" charset="0"/>
                          <a:sym typeface="Wingdings 3" panose="05040102010807070707" pitchFamily="18" charset="2"/>
                        </a:rPr>
                        <a:t></a:t>
                      </a:r>
                      <a:endParaRPr lang="en-US" sz="1900" b="0" i="0" u="none" strike="noStrike" dirty="0">
                        <a:solidFill>
                          <a:schemeClr val="accent4"/>
                        </a:solidFill>
                        <a:effectLst/>
                        <a:latin typeface="Arial" panose="020B0604020202020204" pitchFamily="34" charset="0"/>
                        <a:cs typeface="Arial" panose="020B0604020202020204" pitchFamily="34" charset="0"/>
                      </a:endParaRP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292100" rtl="0" eaLnBrk="1" fontAlgn="b" latinLnBrk="0" hangingPunct="1">
                        <a:lnSpc>
                          <a:spcPct val="100000"/>
                        </a:lnSpc>
                        <a:spcBef>
                          <a:spcPts val="0"/>
                        </a:spcBef>
                        <a:spcAft>
                          <a:spcPts val="0"/>
                        </a:spcAft>
                        <a:buClr>
                          <a:srgbClr val="00B050"/>
                        </a:buClr>
                        <a:buSzPct val="70000"/>
                        <a:buFont typeface="Wingdings" panose="05000000000000000000" pitchFamily="2" charset="2"/>
                        <a:buChar char="ü"/>
                        <a:tabLst/>
                        <a:defRPr/>
                      </a:pPr>
                      <a:r>
                        <a:rPr kumimoji="0" lang="en-US" sz="10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Helvetica Neue"/>
                        </a:rPr>
                        <a:t>EV: Market leader with over 200 NDA’s signed</a:t>
                      </a:r>
                    </a:p>
                    <a:p>
                      <a:pPr marL="342900" marR="0" lvl="0" indent="-342900" algn="l" defTabSz="292100" rtl="0" eaLnBrk="1" fontAlgn="b" latinLnBrk="0" hangingPunct="1">
                        <a:lnSpc>
                          <a:spcPct val="100000"/>
                        </a:lnSpc>
                        <a:spcBef>
                          <a:spcPts val="0"/>
                        </a:spcBef>
                        <a:spcAft>
                          <a:spcPts val="0"/>
                        </a:spcAft>
                        <a:buClr>
                          <a:srgbClr val="00B050"/>
                        </a:buClr>
                        <a:buSzPct val="70000"/>
                        <a:buFont typeface="Wingdings" panose="05000000000000000000" pitchFamily="2" charset="2"/>
                        <a:buChar char="ü"/>
                        <a:tabLst/>
                        <a:defRPr/>
                      </a:pPr>
                      <a:r>
                        <a:rPr kumimoji="0" lang="en-US" sz="10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Helvetica Neue"/>
                        </a:rPr>
                        <a:t>Space: emerging end market</a:t>
                      </a: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5169096"/>
                  </a:ext>
                </a:extLst>
              </a:tr>
              <a:tr h="952216">
                <a:tc>
                  <a:txBody>
                    <a:bodyPr/>
                    <a:lstStyle/>
                    <a:p>
                      <a:pPr algn="ctr" fontAlgn="b">
                        <a:lnSpc>
                          <a:spcPct val="150000"/>
                        </a:lnSpc>
                      </a:pPr>
                      <a:endParaRPr lang="en-US" sz="1900" b="0" i="0" u="none" strike="noStrike" dirty="0">
                        <a:solidFill>
                          <a:srgbClr val="003366"/>
                        </a:solidFill>
                        <a:effectLst/>
                        <a:latin typeface="Arial" panose="020B0604020202020204" pitchFamily="34" charset="0"/>
                        <a:cs typeface="Arial" panose="020B0604020202020204" pitchFamily="34" charset="0"/>
                      </a:endParaRPr>
                    </a:p>
                  </a:txBody>
                  <a:tcPr marL="90000" marR="90000" marT="0" marB="0" anchor="b">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50000"/>
                        </a:lnSpc>
                      </a:pPr>
                      <a:r>
                        <a:rPr lang="en-US" sz="1500" b="1" i="0" u="none" strike="noStrike" dirty="0">
                          <a:solidFill>
                            <a:srgbClr val="003366"/>
                          </a:solidFill>
                          <a:effectLst/>
                          <a:latin typeface="Arial" panose="020B0604020202020204" pitchFamily="34" charset="0"/>
                          <a:cs typeface="Arial" panose="020B0604020202020204" pitchFamily="34" charset="0"/>
                        </a:rPr>
                        <a:t>Military &amp; Aerospace</a:t>
                      </a: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292100" rtl="0" eaLnBrk="1" fontAlgn="b" latinLnBrk="0" hangingPunct="1">
                        <a:lnSpc>
                          <a:spcPct val="150000"/>
                        </a:lnSpc>
                        <a:spcBef>
                          <a:spcPts val="0"/>
                        </a:spcBef>
                        <a:spcAft>
                          <a:spcPts val="0"/>
                        </a:spcAft>
                        <a:buClrTx/>
                        <a:buSzTx/>
                        <a:buFontTx/>
                        <a:buNone/>
                        <a:tabLst/>
                        <a:defRPr/>
                      </a:pPr>
                      <a:r>
                        <a:rPr lang="en-US" sz="1900" b="0" i="0" u="none" strike="noStrike" dirty="0">
                          <a:solidFill>
                            <a:srgbClr val="00B050"/>
                          </a:solidFill>
                          <a:effectLst/>
                          <a:latin typeface="Arial" panose="020B0604020202020204" pitchFamily="34" charset="0"/>
                          <a:cs typeface="Arial" panose="020B0604020202020204" pitchFamily="34" charset="0"/>
                          <a:sym typeface="Wingdings 3" panose="05040102010807070707" pitchFamily="18" charset="2"/>
                        </a:rPr>
                        <a:t></a:t>
                      </a:r>
                      <a:endParaRPr lang="en-US" sz="1900" b="0" i="0" u="none" strike="noStrike" dirty="0">
                        <a:solidFill>
                          <a:srgbClr val="FF0000"/>
                        </a:solidFill>
                        <a:effectLst/>
                        <a:latin typeface="Arial" panose="020B0604020202020204" pitchFamily="34" charset="0"/>
                        <a:cs typeface="Arial" panose="020B0604020202020204" pitchFamily="34" charset="0"/>
                      </a:endParaRP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292100" rtl="0" eaLnBrk="1" fontAlgn="b" latinLnBrk="0" hangingPunct="1">
                        <a:lnSpc>
                          <a:spcPct val="150000"/>
                        </a:lnSpc>
                        <a:spcBef>
                          <a:spcPts val="0"/>
                        </a:spcBef>
                        <a:spcAft>
                          <a:spcPts val="0"/>
                        </a:spcAft>
                        <a:buClrTx/>
                        <a:buSzTx/>
                        <a:buFontTx/>
                        <a:buNone/>
                        <a:tabLst/>
                        <a:defRPr/>
                      </a:pPr>
                      <a:r>
                        <a:rPr lang="en-US" sz="1900" b="0" i="0" u="none" strike="noStrike" dirty="0">
                          <a:solidFill>
                            <a:srgbClr val="00B050"/>
                          </a:solidFill>
                          <a:effectLst/>
                          <a:latin typeface="Arial" panose="020B0604020202020204" pitchFamily="34" charset="0"/>
                          <a:cs typeface="Arial" panose="020B0604020202020204" pitchFamily="34" charset="0"/>
                          <a:sym typeface="Wingdings 3" panose="05040102010807070707" pitchFamily="18" charset="2"/>
                        </a:rPr>
                        <a:t></a:t>
                      </a:r>
                      <a:endParaRPr lang="en-US" sz="1900" b="0" i="0" u="none" strike="noStrike" dirty="0">
                        <a:solidFill>
                          <a:srgbClr val="00B050"/>
                        </a:solidFill>
                        <a:effectLst/>
                        <a:latin typeface="Arial" panose="020B0604020202020204" pitchFamily="34" charset="0"/>
                        <a:cs typeface="Arial" panose="020B0604020202020204" pitchFamily="34" charset="0"/>
                      </a:endParaRP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292100" rtl="0" eaLnBrk="1" fontAlgn="b" latinLnBrk="0" hangingPunct="1">
                        <a:lnSpc>
                          <a:spcPct val="100000"/>
                        </a:lnSpc>
                        <a:spcBef>
                          <a:spcPts val="0"/>
                        </a:spcBef>
                        <a:spcAft>
                          <a:spcPts val="0"/>
                        </a:spcAft>
                        <a:buClr>
                          <a:srgbClr val="00B050"/>
                        </a:buClr>
                        <a:buSzPct val="70000"/>
                        <a:buFont typeface="Wingdings" panose="05000000000000000000" pitchFamily="2" charset="2"/>
                        <a:buChar char="ü"/>
                        <a:tabLst/>
                        <a:defRPr/>
                      </a:pPr>
                      <a:r>
                        <a:rPr kumimoji="0" lang="en-US" sz="10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Helvetica Neue"/>
                        </a:rPr>
                        <a:t>Military: expected upside from increased spending</a:t>
                      </a:r>
                    </a:p>
                    <a:p>
                      <a:pPr marL="342900" marR="0" lvl="0" indent="-342900" algn="l" defTabSz="292100" rtl="0" eaLnBrk="1" fontAlgn="b" latinLnBrk="0" hangingPunct="1">
                        <a:lnSpc>
                          <a:spcPct val="100000"/>
                        </a:lnSpc>
                        <a:spcBef>
                          <a:spcPts val="0"/>
                        </a:spcBef>
                        <a:spcAft>
                          <a:spcPts val="0"/>
                        </a:spcAft>
                        <a:buClr>
                          <a:srgbClr val="00B050"/>
                        </a:buClr>
                        <a:buSzPct val="70000"/>
                        <a:buFont typeface="Wingdings" panose="05000000000000000000" pitchFamily="2" charset="2"/>
                        <a:buChar char="ü"/>
                        <a:tabLst/>
                        <a:defRPr/>
                      </a:pPr>
                      <a:r>
                        <a:rPr kumimoji="0" lang="en-US" sz="10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sym typeface="Helvetica Neue"/>
                        </a:rPr>
                        <a:t>Aerospace: in early innings of rebound cycle with further ramp up expected in next 12-18 months.  Rms acquisition strengthens our position.</a:t>
                      </a: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2842139"/>
                  </a:ext>
                </a:extLst>
              </a:tr>
              <a:tr h="952216">
                <a:tc>
                  <a:txBody>
                    <a:bodyPr/>
                    <a:lstStyle/>
                    <a:p>
                      <a:pPr algn="ctr" fontAlgn="b">
                        <a:lnSpc>
                          <a:spcPct val="150000"/>
                        </a:lnSpc>
                      </a:pPr>
                      <a:endParaRPr lang="en-US" sz="1900" b="0" i="0" u="none" strike="noStrike" dirty="0">
                        <a:solidFill>
                          <a:srgbClr val="003366"/>
                        </a:solidFill>
                        <a:effectLst/>
                        <a:latin typeface="Arial" panose="020B0604020202020204" pitchFamily="34" charset="0"/>
                        <a:cs typeface="Arial" panose="020B0604020202020204" pitchFamily="34" charset="0"/>
                      </a:endParaRPr>
                    </a:p>
                  </a:txBody>
                  <a:tcPr marL="90000" marR="90000" marT="0" marB="0" anchor="b">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50000"/>
                        </a:lnSpc>
                      </a:pPr>
                      <a:r>
                        <a:rPr lang="en-US" sz="1500" b="1" i="0" u="none" strike="noStrike" dirty="0">
                          <a:solidFill>
                            <a:srgbClr val="003366"/>
                          </a:solidFill>
                          <a:effectLst/>
                          <a:latin typeface="Arial" panose="020B0604020202020204" pitchFamily="34" charset="0"/>
                          <a:cs typeface="Arial" panose="020B0604020202020204" pitchFamily="34" charset="0"/>
                        </a:rPr>
                        <a:t>Network &amp; Cloud</a:t>
                      </a: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50000"/>
                        </a:lnSpc>
                      </a:pPr>
                      <a:r>
                        <a:rPr lang="en-US" sz="1900" b="0" i="0" u="none" strike="noStrike" dirty="0">
                          <a:solidFill>
                            <a:srgbClr val="00B050"/>
                          </a:solidFill>
                          <a:effectLst/>
                          <a:latin typeface="Arial" panose="020B0604020202020204" pitchFamily="34" charset="0"/>
                          <a:cs typeface="Arial" panose="020B0604020202020204" pitchFamily="34" charset="0"/>
                          <a:sym typeface="Wingdings 3" panose="05040102010807070707" pitchFamily="18" charset="2"/>
                        </a:rPr>
                        <a:t></a:t>
                      </a:r>
                      <a:endParaRPr lang="en-US" sz="1900" b="0" i="0" u="none" strike="noStrike" dirty="0">
                        <a:solidFill>
                          <a:srgbClr val="00B050"/>
                        </a:solidFill>
                        <a:effectLst/>
                        <a:latin typeface="Arial" panose="020B0604020202020204" pitchFamily="34" charset="0"/>
                        <a:cs typeface="Arial" panose="020B0604020202020204" pitchFamily="34" charset="0"/>
                      </a:endParaRP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292100" rtl="0" eaLnBrk="1" fontAlgn="b" latinLnBrk="0" hangingPunct="1">
                        <a:lnSpc>
                          <a:spcPct val="150000"/>
                        </a:lnSpc>
                        <a:spcBef>
                          <a:spcPts val="0"/>
                        </a:spcBef>
                        <a:spcAft>
                          <a:spcPts val="0"/>
                        </a:spcAft>
                        <a:buClrTx/>
                        <a:buSzTx/>
                        <a:buFontTx/>
                        <a:buNone/>
                        <a:tabLst/>
                        <a:defRPr/>
                      </a:pPr>
                      <a:r>
                        <a:rPr kumimoji="0" lang="en-US" sz="1900" b="0" i="0" u="none" strike="noStrike" kern="0" cap="none" spc="0" normalizeH="0" baseline="0" noProof="0" dirty="0">
                          <a:ln>
                            <a:noFill/>
                          </a:ln>
                          <a:solidFill>
                            <a:srgbClr val="00B050"/>
                          </a:solidFill>
                          <a:effectLst/>
                          <a:uLnTx/>
                          <a:uFillTx/>
                          <a:latin typeface="Arial" panose="020B0604020202020204" pitchFamily="34" charset="0"/>
                          <a:cs typeface="Arial" panose="020B0604020202020204" pitchFamily="34" charset="0"/>
                          <a:sym typeface="Wingdings 3" panose="05040102010807070707" pitchFamily="18" charset="2"/>
                        </a:rPr>
                        <a:t></a:t>
                      </a:r>
                      <a:endParaRPr kumimoji="0" lang="en-US" sz="1900" b="0" i="0" u="none" strike="noStrike" kern="0" cap="none" spc="0" normalizeH="0" baseline="0" noProof="0" dirty="0">
                        <a:ln>
                          <a:noFill/>
                        </a:ln>
                        <a:solidFill>
                          <a:srgbClr val="00B050"/>
                        </a:solidFill>
                        <a:effectLst/>
                        <a:uLnTx/>
                        <a:uFillTx/>
                        <a:latin typeface="Arial" panose="020B0604020202020204" pitchFamily="34" charset="0"/>
                        <a:cs typeface="Arial" panose="020B0604020202020204" pitchFamily="34" charset="0"/>
                        <a:sym typeface="Helvetica Neue"/>
                      </a:endParaRP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lgn="l" fontAlgn="b">
                        <a:lnSpc>
                          <a:spcPct val="100000"/>
                        </a:lnSpc>
                        <a:buClr>
                          <a:srgbClr val="00B050"/>
                        </a:buClr>
                        <a:buSzPct val="70000"/>
                        <a:buFont typeface="Wingdings" panose="05000000000000000000" pitchFamily="2" charset="2"/>
                        <a:buChar char="ü"/>
                      </a:pPr>
                      <a:r>
                        <a:rPr lang="en-US" sz="1000" b="0" i="0" u="none" strike="noStrike" dirty="0">
                          <a:solidFill>
                            <a:srgbClr val="003366"/>
                          </a:solidFill>
                          <a:effectLst/>
                          <a:latin typeface="Arial" panose="020B0604020202020204" pitchFamily="34" charset="0"/>
                          <a:cs typeface="Arial" panose="020B0604020202020204" pitchFamily="34" charset="0"/>
                        </a:rPr>
                        <a:t>Significant growth in data generation, storage and transmission</a:t>
                      </a:r>
                    </a:p>
                    <a:p>
                      <a:pPr marL="342900" indent="-342900" algn="l" fontAlgn="b">
                        <a:lnSpc>
                          <a:spcPct val="100000"/>
                        </a:lnSpc>
                        <a:buClr>
                          <a:srgbClr val="00B050"/>
                        </a:buClr>
                        <a:buSzPct val="70000"/>
                        <a:buFont typeface="Wingdings" panose="05000000000000000000" pitchFamily="2" charset="2"/>
                        <a:buChar char="ü"/>
                      </a:pPr>
                      <a:r>
                        <a:rPr lang="en-US" sz="1000" b="0" i="0" u="none" strike="noStrike" dirty="0">
                          <a:solidFill>
                            <a:srgbClr val="003366"/>
                          </a:solidFill>
                          <a:effectLst/>
                          <a:latin typeface="Arial" panose="020B0604020202020204" pitchFamily="34" charset="0"/>
                          <a:cs typeface="Arial" panose="020B0604020202020204" pitchFamily="34" charset="0"/>
                        </a:rPr>
                        <a:t>Proliferation of IoT, automation and smart applications</a:t>
                      </a:r>
                    </a:p>
                  </a:txBody>
                  <a:tcPr marL="90000" marR="90000" marT="0" marB="0" anchor="ctr">
                    <a:lnL>
                      <a:noFill/>
                    </a:lnL>
                    <a:lnR>
                      <a:noFill/>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5040783"/>
                  </a:ext>
                </a:extLst>
              </a:tr>
            </a:tbl>
          </a:graphicData>
        </a:graphic>
      </p:graphicFrame>
      <p:pic>
        <p:nvPicPr>
          <p:cNvPr id="7" name="Graphic 6">
            <a:extLst>
              <a:ext uri="{FF2B5EF4-FFF2-40B4-BE49-F238E27FC236}">
                <a16:creationId xmlns:a16="http://schemas.microsoft.com/office/drawing/2014/main" id="{30345093-EB25-4FE8-9DBF-B37A113320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4011" y="4617850"/>
            <a:ext cx="639003" cy="639003"/>
          </a:xfrm>
          <a:prstGeom prst="rect">
            <a:avLst/>
          </a:prstGeom>
        </p:spPr>
      </p:pic>
      <p:pic>
        <p:nvPicPr>
          <p:cNvPr id="8" name="Graphic 7">
            <a:extLst>
              <a:ext uri="{FF2B5EF4-FFF2-40B4-BE49-F238E27FC236}">
                <a16:creationId xmlns:a16="http://schemas.microsoft.com/office/drawing/2014/main" id="{810388FE-8128-47BE-BF16-4E13B191D2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3408" y="3785220"/>
            <a:ext cx="518257" cy="518257"/>
          </a:xfrm>
          <a:prstGeom prst="rect">
            <a:avLst/>
          </a:prstGeom>
        </p:spPr>
      </p:pic>
      <p:pic>
        <p:nvPicPr>
          <p:cNvPr id="9" name="Graphic 8">
            <a:extLst>
              <a:ext uri="{FF2B5EF4-FFF2-40B4-BE49-F238E27FC236}">
                <a16:creationId xmlns:a16="http://schemas.microsoft.com/office/drawing/2014/main" id="{0CDC421F-DEC2-4B71-9A1D-BB39329A71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003036" y="2044481"/>
            <a:ext cx="607156" cy="607156"/>
          </a:xfrm>
          <a:prstGeom prst="rect">
            <a:avLst/>
          </a:prstGeom>
        </p:spPr>
      </p:pic>
      <p:pic>
        <p:nvPicPr>
          <p:cNvPr id="3" name="Graphic 2" descr="Train outline">
            <a:extLst>
              <a:ext uri="{FF2B5EF4-FFF2-40B4-BE49-F238E27FC236}">
                <a16:creationId xmlns:a16="http://schemas.microsoft.com/office/drawing/2014/main" id="{C28C8101-2C85-4328-8DCC-333993353B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4012" y="2898927"/>
            <a:ext cx="639003" cy="639003"/>
          </a:xfrm>
          <a:prstGeom prst="rect">
            <a:avLst/>
          </a:prstGeom>
        </p:spPr>
      </p:pic>
      <p:pic>
        <p:nvPicPr>
          <p:cNvPr id="11" name="Graphic 10">
            <a:extLst>
              <a:ext uri="{FF2B5EF4-FFF2-40B4-BE49-F238E27FC236}">
                <a16:creationId xmlns:a16="http://schemas.microsoft.com/office/drawing/2014/main" id="{D79F62F8-7008-F4E1-7714-9C21139AD8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3036" y="5574689"/>
            <a:ext cx="692211" cy="692211"/>
          </a:xfrm>
          <a:prstGeom prst="rect">
            <a:avLst/>
          </a:prstGeom>
        </p:spPr>
      </p:pic>
    </p:spTree>
    <p:extLst>
      <p:ext uri="{BB962C8B-B14F-4D97-AF65-F5344CB8AC3E}">
        <p14:creationId xmlns:p14="http://schemas.microsoft.com/office/powerpoint/2010/main" val="3643114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Intro Gradient">
  <a:themeElements>
    <a:clrScheme name="Bel Colors">
      <a:dk1>
        <a:srgbClr val="32373C"/>
      </a:dk1>
      <a:lt1>
        <a:srgbClr val="FFFFFF"/>
      </a:lt1>
      <a:dk2>
        <a:srgbClr val="484D55"/>
      </a:dk2>
      <a:lt2>
        <a:srgbClr val="D5D5D5"/>
      </a:lt2>
      <a:accent1>
        <a:srgbClr val="002A53"/>
      </a:accent1>
      <a:accent2>
        <a:srgbClr val="006CA0"/>
      </a:accent2>
      <a:accent3>
        <a:srgbClr val="0098DC"/>
      </a:accent3>
      <a:accent4>
        <a:srgbClr val="FFA300"/>
      </a:accent4>
      <a:accent5>
        <a:srgbClr val="34B648"/>
      </a:accent5>
      <a:accent6>
        <a:srgbClr val="E2E82B"/>
      </a:accent6>
      <a:hlink>
        <a:srgbClr val="CB333B"/>
      </a:hlink>
      <a:folHlink>
        <a:srgbClr val="FF00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ansition Gradient">
  <a:themeElements>
    <a:clrScheme name="Bel Colors">
      <a:dk1>
        <a:srgbClr val="32373C"/>
      </a:dk1>
      <a:lt1>
        <a:srgbClr val="FFFFFF"/>
      </a:lt1>
      <a:dk2>
        <a:srgbClr val="484D55"/>
      </a:dk2>
      <a:lt2>
        <a:srgbClr val="D5D5D5"/>
      </a:lt2>
      <a:accent1>
        <a:srgbClr val="002A53"/>
      </a:accent1>
      <a:accent2>
        <a:srgbClr val="006CA0"/>
      </a:accent2>
      <a:accent3>
        <a:srgbClr val="0098DC"/>
      </a:accent3>
      <a:accent4>
        <a:srgbClr val="FFA300"/>
      </a:accent4>
      <a:accent5>
        <a:srgbClr val="34B648"/>
      </a:accent5>
      <a:accent6>
        <a:srgbClr val="E2E82B"/>
      </a:accent6>
      <a:hlink>
        <a:srgbClr val="CB333B"/>
      </a:hlink>
      <a:folHlink>
        <a:srgbClr val="FF00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el Master">
  <a:themeElements>
    <a:clrScheme name="Custom 1">
      <a:dk1>
        <a:srgbClr val="32373C"/>
      </a:dk1>
      <a:lt1>
        <a:srgbClr val="FFFFFF"/>
      </a:lt1>
      <a:dk2>
        <a:srgbClr val="002A53"/>
      </a:dk2>
      <a:lt2>
        <a:srgbClr val="006CA0"/>
      </a:lt2>
      <a:accent1>
        <a:srgbClr val="0098DC"/>
      </a:accent1>
      <a:accent2>
        <a:srgbClr val="00B3AF"/>
      </a:accent2>
      <a:accent3>
        <a:srgbClr val="34B648"/>
      </a:accent3>
      <a:accent4>
        <a:srgbClr val="F89528"/>
      </a:accent4>
      <a:accent5>
        <a:srgbClr val="E6465B"/>
      </a:accent5>
      <a:accent6>
        <a:srgbClr val="8150A5"/>
      </a:accent6>
      <a:hlink>
        <a:srgbClr val="0098DC"/>
      </a:hlink>
      <a:folHlink>
        <a:srgbClr val="006CA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el Confidential Master">
  <a:themeElements>
    <a:clrScheme name="Custom 1">
      <a:dk1>
        <a:srgbClr val="32373C"/>
      </a:dk1>
      <a:lt1>
        <a:srgbClr val="FFFFFF"/>
      </a:lt1>
      <a:dk2>
        <a:srgbClr val="002A53"/>
      </a:dk2>
      <a:lt2>
        <a:srgbClr val="006CA0"/>
      </a:lt2>
      <a:accent1>
        <a:srgbClr val="0098DC"/>
      </a:accent1>
      <a:accent2>
        <a:srgbClr val="00B3AF"/>
      </a:accent2>
      <a:accent3>
        <a:srgbClr val="34B648"/>
      </a:accent3>
      <a:accent4>
        <a:srgbClr val="F89528"/>
      </a:accent4>
      <a:accent5>
        <a:srgbClr val="E6465B"/>
      </a:accent5>
      <a:accent6>
        <a:srgbClr val="8150A5"/>
      </a:accent6>
      <a:hlink>
        <a:srgbClr val="0098DC"/>
      </a:hlink>
      <a:folHlink>
        <a:srgbClr val="006CA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41596</TotalTime>
  <Words>2722</Words>
  <Application>Microsoft Office PowerPoint</Application>
  <PresentationFormat>Widescreen</PresentationFormat>
  <Paragraphs>528</Paragraphs>
  <Slides>27</Slides>
  <Notes>6</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27</vt:i4>
      </vt:variant>
    </vt:vector>
  </HeadingPairs>
  <TitlesOfParts>
    <vt:vector size="40" baseType="lpstr">
      <vt:lpstr>Acumin Pro</vt:lpstr>
      <vt:lpstr>Arial</vt:lpstr>
      <vt:lpstr>Arial Black</vt:lpstr>
      <vt:lpstr>Calibri</vt:lpstr>
      <vt:lpstr>Courier New</vt:lpstr>
      <vt:lpstr>Helvetica Neue</vt:lpstr>
      <vt:lpstr>Helvetica Neue Medium</vt:lpstr>
      <vt:lpstr>Verdana</vt:lpstr>
      <vt:lpstr>Wingdings</vt:lpstr>
      <vt:lpstr>Intro Gradient</vt:lpstr>
      <vt:lpstr>Transition Gradient</vt:lpstr>
      <vt:lpstr>Bel Master</vt:lpstr>
      <vt:lpstr>Bel Confidential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Horton</dc:creator>
  <cp:lastModifiedBy>Lynn Hutkin</cp:lastModifiedBy>
  <cp:revision>48</cp:revision>
  <dcterms:created xsi:type="dcterms:W3CDTF">2021-10-08T18:51:39Z</dcterms:created>
  <dcterms:modified xsi:type="dcterms:W3CDTF">2022-11-07T21:12:15Z</dcterms:modified>
</cp:coreProperties>
</file>